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diagrams/colors2.xml" ContentType="application/vnd.openxmlformats-officedocument.drawingml.diagramColors+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diagrams/quickStyle1.xml" ContentType="application/vnd.openxmlformats-officedocument.drawingml.diagramStyle+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50" r:id="rId1"/>
    <p:sldMasterId id="2147483651" r:id="rId2"/>
  </p:sldMasterIdLst>
  <p:notesMasterIdLst>
    <p:notesMasterId r:id="rId14"/>
  </p:notesMasterIdLst>
  <p:handoutMasterIdLst>
    <p:handoutMasterId r:id="rId15"/>
  </p:handoutMasterIdLst>
  <p:sldIdLst>
    <p:sldId id="256" r:id="rId3"/>
    <p:sldId id="257" r:id="rId4"/>
    <p:sldId id="266" r:id="rId5"/>
    <p:sldId id="267" r:id="rId6"/>
    <p:sldId id="268" r:id="rId7"/>
    <p:sldId id="269" r:id="rId8"/>
    <p:sldId id="272" r:id="rId9"/>
    <p:sldId id="273" r:id="rId10"/>
    <p:sldId id="270" r:id="rId11"/>
    <p:sldId id="271" r:id="rId12"/>
    <p:sldId id="265" r:id="rId13"/>
  </p:sldIdLst>
  <p:sldSz cx="9144000" cy="6858000" type="screen4x3"/>
  <p:notesSz cx="6858000" cy="9144000"/>
  <p:embeddedFontLst>
    <p:embeddedFont>
      <p:font typeface="Arial Black" pitchFamily="34" charset="0"/>
      <p:bold r:id="rId16"/>
    </p:embeddedFont>
  </p:embeddedFontLst>
  <p:custDataLst>
    <p:tags r:id="rId17"/>
  </p:custDataLst>
  <p:defaultTextStyle>
    <a:defPPr>
      <a:defRPr lang="en-AU"/>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1107"/>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615" autoAdjust="0"/>
    <p:restoredTop sz="86435" autoAdjust="0"/>
  </p:normalViewPr>
  <p:slideViewPr>
    <p:cSldViewPr snapToGrid="0">
      <p:cViewPr>
        <p:scale>
          <a:sx n="100" d="100"/>
          <a:sy n="100" d="100"/>
        </p:scale>
        <p:origin x="2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1170"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font" Target="fonts/font1.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01C125B-575F-414A-8F1A-F68C9B32562A}" type="doc">
      <dgm:prSet loTypeId="urn:microsoft.com/office/officeart/2005/8/layout/venn1" loCatId="relationship" qsTypeId="urn:microsoft.com/office/officeart/2005/8/quickstyle/simple1" qsCatId="simple" csTypeId="urn:microsoft.com/office/officeart/2005/8/colors/accent1_2" csCatId="accent1" phldr="1"/>
      <dgm:spPr/>
    </dgm:pt>
    <dgm:pt modelId="{FC5AB1CA-DC83-4F1A-8DA0-41545E82A591}">
      <dgm:prSet phldrT="[Text]"/>
      <dgm:spPr/>
      <dgm:t>
        <a:bodyPr/>
        <a:lstStyle/>
        <a:p>
          <a:endParaRPr lang="en-AU" dirty="0" smtClean="0"/>
        </a:p>
        <a:p>
          <a:r>
            <a:rPr lang="en-AU" dirty="0" smtClean="0"/>
            <a:t>learning manager</a:t>
          </a:r>
        </a:p>
        <a:p>
          <a:endParaRPr lang="en-AU" dirty="0"/>
        </a:p>
      </dgm:t>
    </dgm:pt>
    <dgm:pt modelId="{FBFD49E3-747B-4E2C-8B93-8D61152055F8}" type="parTrans" cxnId="{D38D2523-8F52-4A11-A60B-88256B1AC6A0}">
      <dgm:prSet/>
      <dgm:spPr/>
      <dgm:t>
        <a:bodyPr/>
        <a:lstStyle/>
        <a:p>
          <a:endParaRPr lang="en-AU"/>
        </a:p>
      </dgm:t>
    </dgm:pt>
    <dgm:pt modelId="{2033B508-1701-4809-8DA7-E167FD655F6C}" type="sibTrans" cxnId="{D38D2523-8F52-4A11-A60B-88256B1AC6A0}">
      <dgm:prSet/>
      <dgm:spPr/>
      <dgm:t>
        <a:bodyPr/>
        <a:lstStyle/>
        <a:p>
          <a:endParaRPr lang="en-AU"/>
        </a:p>
      </dgm:t>
    </dgm:pt>
    <dgm:pt modelId="{9DB709AE-8CF4-4017-9AD9-51A01F6E1336}">
      <dgm:prSet phldrT="[Text]"/>
      <dgm:spPr/>
      <dgm:t>
        <a:bodyPr/>
        <a:lstStyle/>
        <a:p>
          <a:r>
            <a:rPr lang="en-AU" dirty="0" smtClean="0"/>
            <a:t>teacher</a:t>
          </a:r>
          <a:endParaRPr lang="en-AU" dirty="0"/>
        </a:p>
      </dgm:t>
    </dgm:pt>
    <dgm:pt modelId="{81CC4DDC-E777-4159-A035-C3D83D9F893F}" type="parTrans" cxnId="{4D359693-6F54-417D-A060-A1E80449D4DA}">
      <dgm:prSet/>
      <dgm:spPr/>
      <dgm:t>
        <a:bodyPr/>
        <a:lstStyle/>
        <a:p>
          <a:endParaRPr lang="en-AU"/>
        </a:p>
      </dgm:t>
    </dgm:pt>
    <dgm:pt modelId="{266920A5-95C9-4FEA-91F7-CCBA1DE5425C}" type="sibTrans" cxnId="{4D359693-6F54-417D-A060-A1E80449D4DA}">
      <dgm:prSet/>
      <dgm:spPr/>
      <dgm:t>
        <a:bodyPr/>
        <a:lstStyle/>
        <a:p>
          <a:endParaRPr lang="en-AU"/>
        </a:p>
      </dgm:t>
    </dgm:pt>
    <dgm:pt modelId="{8E9376EC-CEBD-46EF-BF99-F75C6039ABD8}" type="pres">
      <dgm:prSet presAssocID="{E01C125B-575F-414A-8F1A-F68C9B32562A}" presName="compositeShape" presStyleCnt="0">
        <dgm:presLayoutVars>
          <dgm:chMax val="7"/>
          <dgm:dir/>
          <dgm:resizeHandles val="exact"/>
        </dgm:presLayoutVars>
      </dgm:prSet>
      <dgm:spPr/>
    </dgm:pt>
    <dgm:pt modelId="{67F632CB-298A-4C2F-8315-7EF9A2D8C4C4}" type="pres">
      <dgm:prSet presAssocID="{FC5AB1CA-DC83-4F1A-8DA0-41545E82A591}" presName="circ1" presStyleLbl="vennNode1" presStyleIdx="0" presStyleCnt="2" custScaleX="146173" custLinFactNeighborX="72274" custLinFactNeighborY="-273"/>
      <dgm:spPr/>
      <dgm:t>
        <a:bodyPr/>
        <a:lstStyle/>
        <a:p>
          <a:endParaRPr lang="en-AU"/>
        </a:p>
      </dgm:t>
    </dgm:pt>
    <dgm:pt modelId="{3EC65113-6218-4AA8-B4F8-5AFDB14C31EF}" type="pres">
      <dgm:prSet presAssocID="{FC5AB1CA-DC83-4F1A-8DA0-41545E82A591}" presName="circ1Tx" presStyleLbl="revTx" presStyleIdx="0" presStyleCnt="0">
        <dgm:presLayoutVars>
          <dgm:chMax val="0"/>
          <dgm:chPref val="0"/>
          <dgm:bulletEnabled val="1"/>
        </dgm:presLayoutVars>
      </dgm:prSet>
      <dgm:spPr/>
      <dgm:t>
        <a:bodyPr/>
        <a:lstStyle/>
        <a:p>
          <a:endParaRPr lang="en-AU"/>
        </a:p>
      </dgm:t>
    </dgm:pt>
    <dgm:pt modelId="{AA3DCD46-890F-409D-BCF8-4A3169C02A86}" type="pres">
      <dgm:prSet presAssocID="{9DB709AE-8CF4-4017-9AD9-51A01F6E1336}" presName="circ2" presStyleLbl="vennNode1" presStyleIdx="1" presStyleCnt="2" custScaleX="136553" custLinFactNeighborX="-87165" custLinFactNeighborY="-6509"/>
      <dgm:spPr/>
      <dgm:t>
        <a:bodyPr/>
        <a:lstStyle/>
        <a:p>
          <a:endParaRPr lang="en-AU"/>
        </a:p>
      </dgm:t>
    </dgm:pt>
    <dgm:pt modelId="{29BCFB31-5876-4C5A-BC52-D1D9876A9635}" type="pres">
      <dgm:prSet presAssocID="{9DB709AE-8CF4-4017-9AD9-51A01F6E1336}" presName="circ2Tx" presStyleLbl="revTx" presStyleIdx="0" presStyleCnt="0">
        <dgm:presLayoutVars>
          <dgm:chMax val="0"/>
          <dgm:chPref val="0"/>
          <dgm:bulletEnabled val="1"/>
        </dgm:presLayoutVars>
      </dgm:prSet>
      <dgm:spPr/>
      <dgm:t>
        <a:bodyPr/>
        <a:lstStyle/>
        <a:p>
          <a:endParaRPr lang="en-AU"/>
        </a:p>
      </dgm:t>
    </dgm:pt>
  </dgm:ptLst>
  <dgm:cxnLst>
    <dgm:cxn modelId="{4D359693-6F54-417D-A060-A1E80449D4DA}" srcId="{E01C125B-575F-414A-8F1A-F68C9B32562A}" destId="{9DB709AE-8CF4-4017-9AD9-51A01F6E1336}" srcOrd="1" destOrd="0" parTransId="{81CC4DDC-E777-4159-A035-C3D83D9F893F}" sibTransId="{266920A5-95C9-4FEA-91F7-CCBA1DE5425C}"/>
    <dgm:cxn modelId="{D38D2523-8F52-4A11-A60B-88256B1AC6A0}" srcId="{E01C125B-575F-414A-8F1A-F68C9B32562A}" destId="{FC5AB1CA-DC83-4F1A-8DA0-41545E82A591}" srcOrd="0" destOrd="0" parTransId="{FBFD49E3-747B-4E2C-8B93-8D61152055F8}" sibTransId="{2033B508-1701-4809-8DA7-E167FD655F6C}"/>
    <dgm:cxn modelId="{257D2DA3-053A-48CE-916C-AD4C2B881B39}" type="presOf" srcId="{FC5AB1CA-DC83-4F1A-8DA0-41545E82A591}" destId="{3EC65113-6218-4AA8-B4F8-5AFDB14C31EF}" srcOrd="1" destOrd="0" presId="urn:microsoft.com/office/officeart/2005/8/layout/venn1"/>
    <dgm:cxn modelId="{B58167E4-90F2-4FF3-80B8-CFCC6FDB6D7D}" type="presOf" srcId="{9DB709AE-8CF4-4017-9AD9-51A01F6E1336}" destId="{AA3DCD46-890F-409D-BCF8-4A3169C02A86}" srcOrd="0" destOrd="0" presId="urn:microsoft.com/office/officeart/2005/8/layout/venn1"/>
    <dgm:cxn modelId="{B75735C8-50CF-4C02-928C-B11238D21553}" type="presOf" srcId="{E01C125B-575F-414A-8F1A-F68C9B32562A}" destId="{8E9376EC-CEBD-46EF-BF99-F75C6039ABD8}" srcOrd="0" destOrd="0" presId="urn:microsoft.com/office/officeart/2005/8/layout/venn1"/>
    <dgm:cxn modelId="{039CF97F-CA3D-4415-97CD-AA13DB8B35D0}" type="presOf" srcId="{FC5AB1CA-DC83-4F1A-8DA0-41545E82A591}" destId="{67F632CB-298A-4C2F-8315-7EF9A2D8C4C4}" srcOrd="0" destOrd="0" presId="urn:microsoft.com/office/officeart/2005/8/layout/venn1"/>
    <dgm:cxn modelId="{A6CEE4F1-A11F-4DE6-8125-598BDCF9F006}" type="presOf" srcId="{9DB709AE-8CF4-4017-9AD9-51A01F6E1336}" destId="{29BCFB31-5876-4C5A-BC52-D1D9876A9635}" srcOrd="1" destOrd="0" presId="urn:microsoft.com/office/officeart/2005/8/layout/venn1"/>
    <dgm:cxn modelId="{A703499E-521C-4CC9-8064-4DA2496EEE50}" type="presParOf" srcId="{8E9376EC-CEBD-46EF-BF99-F75C6039ABD8}" destId="{67F632CB-298A-4C2F-8315-7EF9A2D8C4C4}" srcOrd="0" destOrd="0" presId="urn:microsoft.com/office/officeart/2005/8/layout/venn1"/>
    <dgm:cxn modelId="{37644DDA-4E0A-4AD8-AF2B-2802B966401C}" type="presParOf" srcId="{8E9376EC-CEBD-46EF-BF99-F75C6039ABD8}" destId="{3EC65113-6218-4AA8-B4F8-5AFDB14C31EF}" srcOrd="1" destOrd="0" presId="urn:microsoft.com/office/officeart/2005/8/layout/venn1"/>
    <dgm:cxn modelId="{D9BDFD11-30EF-4D4B-8A03-6DB227AC9048}" type="presParOf" srcId="{8E9376EC-CEBD-46EF-BF99-F75C6039ABD8}" destId="{AA3DCD46-890F-409D-BCF8-4A3169C02A86}" srcOrd="2" destOrd="0" presId="urn:microsoft.com/office/officeart/2005/8/layout/venn1"/>
    <dgm:cxn modelId="{E5A7AEF4-4B5F-4405-A6AB-0D12B389A0B2}" type="presParOf" srcId="{8E9376EC-CEBD-46EF-BF99-F75C6039ABD8}" destId="{29BCFB31-5876-4C5A-BC52-D1D9876A9635}" srcOrd="3" destOrd="0" presId="urn:microsoft.com/office/officeart/2005/8/layout/venn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0F88F4-686E-44F1-8D3B-02F52C0CDDA7}"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AU"/>
        </a:p>
      </dgm:t>
    </dgm:pt>
    <dgm:pt modelId="{9A2513CC-3D3D-44C0-A51A-27D47271827B}">
      <dgm:prSet phldrT="[Text]"/>
      <dgm:spPr/>
      <dgm:t>
        <a:bodyPr/>
        <a:lstStyle/>
        <a:p>
          <a:r>
            <a:rPr lang="en-AU"/>
            <a:t>1: Profiling</a:t>
          </a:r>
        </a:p>
      </dgm:t>
    </dgm:pt>
    <dgm:pt modelId="{7967A0ED-6B37-46CF-BE80-14ED18AD1973}" type="parTrans" cxnId="{C661A727-7F4C-4018-A602-263BE5E4636E}">
      <dgm:prSet/>
      <dgm:spPr/>
      <dgm:t>
        <a:bodyPr/>
        <a:lstStyle/>
        <a:p>
          <a:endParaRPr lang="en-AU"/>
        </a:p>
      </dgm:t>
    </dgm:pt>
    <dgm:pt modelId="{37367FE9-B263-44EC-B6C9-17AA11784087}" type="sibTrans" cxnId="{C661A727-7F4C-4018-A602-263BE5E4636E}">
      <dgm:prSet/>
      <dgm:spPr/>
      <dgm:t>
        <a:bodyPr/>
        <a:lstStyle/>
        <a:p>
          <a:endParaRPr lang="en-AU"/>
        </a:p>
      </dgm:t>
    </dgm:pt>
    <dgm:pt modelId="{8D2FC417-5922-4D48-B38B-6078D86DA383}">
      <dgm:prSet phldrT="[Text]"/>
      <dgm:spPr/>
      <dgm:t>
        <a:bodyPr/>
        <a:lstStyle/>
        <a:p>
          <a:r>
            <a:rPr lang="en-AU"/>
            <a:t>2: Delivery</a:t>
          </a:r>
        </a:p>
        <a:p>
          <a:endParaRPr lang="en-AU"/>
        </a:p>
      </dgm:t>
    </dgm:pt>
    <dgm:pt modelId="{3DD49EAC-B9E3-44F7-82CD-DEE73695FBE3}" type="parTrans" cxnId="{4134D5F5-850E-4C25-AAF8-BA59BDB53340}">
      <dgm:prSet/>
      <dgm:spPr/>
      <dgm:t>
        <a:bodyPr/>
        <a:lstStyle/>
        <a:p>
          <a:endParaRPr lang="en-AU"/>
        </a:p>
      </dgm:t>
    </dgm:pt>
    <dgm:pt modelId="{F4C08E0A-32B0-47F8-A4A4-B818462BF9C9}" type="sibTrans" cxnId="{4134D5F5-850E-4C25-AAF8-BA59BDB53340}">
      <dgm:prSet/>
      <dgm:spPr/>
      <dgm:t>
        <a:bodyPr/>
        <a:lstStyle/>
        <a:p>
          <a:endParaRPr lang="en-AU"/>
        </a:p>
      </dgm:t>
    </dgm:pt>
    <dgm:pt modelId="{78E46234-70D0-4CFE-AF47-CC293D610585}">
      <dgm:prSet phldrT="[Text]"/>
      <dgm:spPr/>
      <dgm:t>
        <a:bodyPr/>
        <a:lstStyle/>
        <a:p>
          <a:r>
            <a:rPr lang="en-AU"/>
            <a:t>3: Assessment</a:t>
          </a:r>
        </a:p>
      </dgm:t>
    </dgm:pt>
    <dgm:pt modelId="{8038CB21-EAA9-4A47-A94C-C3541FA3BF44}" type="parTrans" cxnId="{1D599089-AF5A-4DC2-BFAB-559CBE9AF9DC}">
      <dgm:prSet/>
      <dgm:spPr/>
      <dgm:t>
        <a:bodyPr/>
        <a:lstStyle/>
        <a:p>
          <a:endParaRPr lang="en-AU"/>
        </a:p>
      </dgm:t>
    </dgm:pt>
    <dgm:pt modelId="{4ACDD476-CF6F-4099-8C0C-48410D5110DC}" type="sibTrans" cxnId="{1D599089-AF5A-4DC2-BFAB-559CBE9AF9DC}">
      <dgm:prSet/>
      <dgm:spPr/>
      <dgm:t>
        <a:bodyPr/>
        <a:lstStyle/>
        <a:p>
          <a:endParaRPr lang="en-AU"/>
        </a:p>
      </dgm:t>
    </dgm:pt>
    <dgm:pt modelId="{98B237DD-08D4-4C21-94B7-AD340806AE7C}" type="pres">
      <dgm:prSet presAssocID="{BF0F88F4-686E-44F1-8D3B-02F52C0CDDA7}" presName="cycle" presStyleCnt="0">
        <dgm:presLayoutVars>
          <dgm:dir/>
          <dgm:resizeHandles val="exact"/>
        </dgm:presLayoutVars>
      </dgm:prSet>
      <dgm:spPr/>
      <dgm:t>
        <a:bodyPr/>
        <a:lstStyle/>
        <a:p>
          <a:endParaRPr lang="en-AU"/>
        </a:p>
      </dgm:t>
    </dgm:pt>
    <dgm:pt modelId="{90C83C54-DD1D-49A9-A8DA-B1FFC3645BB9}" type="pres">
      <dgm:prSet presAssocID="{9A2513CC-3D3D-44C0-A51A-27D47271827B}" presName="node" presStyleLbl="node1" presStyleIdx="0" presStyleCnt="3">
        <dgm:presLayoutVars>
          <dgm:bulletEnabled val="1"/>
        </dgm:presLayoutVars>
      </dgm:prSet>
      <dgm:spPr/>
      <dgm:t>
        <a:bodyPr/>
        <a:lstStyle/>
        <a:p>
          <a:endParaRPr lang="en-AU"/>
        </a:p>
      </dgm:t>
    </dgm:pt>
    <dgm:pt modelId="{91E9388C-29BF-4C1B-99B1-93EB2FB05E2C}" type="pres">
      <dgm:prSet presAssocID="{37367FE9-B263-44EC-B6C9-17AA11784087}" presName="sibTrans" presStyleLbl="sibTrans2D1" presStyleIdx="0" presStyleCnt="3"/>
      <dgm:spPr/>
      <dgm:t>
        <a:bodyPr/>
        <a:lstStyle/>
        <a:p>
          <a:endParaRPr lang="en-AU"/>
        </a:p>
      </dgm:t>
    </dgm:pt>
    <dgm:pt modelId="{D8B32D7D-8BB9-433A-B012-5F8AC30DD2EB}" type="pres">
      <dgm:prSet presAssocID="{37367FE9-B263-44EC-B6C9-17AA11784087}" presName="connectorText" presStyleLbl="sibTrans2D1" presStyleIdx="0" presStyleCnt="3"/>
      <dgm:spPr/>
      <dgm:t>
        <a:bodyPr/>
        <a:lstStyle/>
        <a:p>
          <a:endParaRPr lang="en-AU"/>
        </a:p>
      </dgm:t>
    </dgm:pt>
    <dgm:pt modelId="{A0AC475E-6C20-4FFA-8F6E-103B61827747}" type="pres">
      <dgm:prSet presAssocID="{8D2FC417-5922-4D48-B38B-6078D86DA383}" presName="node" presStyleLbl="node1" presStyleIdx="1" presStyleCnt="3">
        <dgm:presLayoutVars>
          <dgm:bulletEnabled val="1"/>
        </dgm:presLayoutVars>
      </dgm:prSet>
      <dgm:spPr/>
      <dgm:t>
        <a:bodyPr/>
        <a:lstStyle/>
        <a:p>
          <a:endParaRPr lang="en-AU"/>
        </a:p>
      </dgm:t>
    </dgm:pt>
    <dgm:pt modelId="{7919FDD3-09D1-47D5-9EDD-9A240DEAC2F6}" type="pres">
      <dgm:prSet presAssocID="{F4C08E0A-32B0-47F8-A4A4-B818462BF9C9}" presName="sibTrans" presStyleLbl="sibTrans2D1" presStyleIdx="1" presStyleCnt="3"/>
      <dgm:spPr/>
      <dgm:t>
        <a:bodyPr/>
        <a:lstStyle/>
        <a:p>
          <a:endParaRPr lang="en-AU"/>
        </a:p>
      </dgm:t>
    </dgm:pt>
    <dgm:pt modelId="{73852591-4D29-410F-B8D6-7FB218BAF0EE}" type="pres">
      <dgm:prSet presAssocID="{F4C08E0A-32B0-47F8-A4A4-B818462BF9C9}" presName="connectorText" presStyleLbl="sibTrans2D1" presStyleIdx="1" presStyleCnt="3"/>
      <dgm:spPr/>
      <dgm:t>
        <a:bodyPr/>
        <a:lstStyle/>
        <a:p>
          <a:endParaRPr lang="en-AU"/>
        </a:p>
      </dgm:t>
    </dgm:pt>
    <dgm:pt modelId="{1B6DB864-787B-440D-BAE1-C46237615D72}" type="pres">
      <dgm:prSet presAssocID="{78E46234-70D0-4CFE-AF47-CC293D610585}" presName="node" presStyleLbl="node1" presStyleIdx="2" presStyleCnt="3">
        <dgm:presLayoutVars>
          <dgm:bulletEnabled val="1"/>
        </dgm:presLayoutVars>
      </dgm:prSet>
      <dgm:spPr/>
      <dgm:t>
        <a:bodyPr/>
        <a:lstStyle/>
        <a:p>
          <a:endParaRPr lang="en-AU"/>
        </a:p>
      </dgm:t>
    </dgm:pt>
    <dgm:pt modelId="{6E0F7023-0667-41B2-AE6D-E8B8E3782A93}" type="pres">
      <dgm:prSet presAssocID="{4ACDD476-CF6F-4099-8C0C-48410D5110DC}" presName="sibTrans" presStyleLbl="sibTrans2D1" presStyleIdx="2" presStyleCnt="3"/>
      <dgm:spPr/>
      <dgm:t>
        <a:bodyPr/>
        <a:lstStyle/>
        <a:p>
          <a:endParaRPr lang="en-AU"/>
        </a:p>
      </dgm:t>
    </dgm:pt>
    <dgm:pt modelId="{35BD7EFB-1843-47BB-A645-3F377DDCBCA4}" type="pres">
      <dgm:prSet presAssocID="{4ACDD476-CF6F-4099-8C0C-48410D5110DC}" presName="connectorText" presStyleLbl="sibTrans2D1" presStyleIdx="2" presStyleCnt="3"/>
      <dgm:spPr/>
      <dgm:t>
        <a:bodyPr/>
        <a:lstStyle/>
        <a:p>
          <a:endParaRPr lang="en-AU"/>
        </a:p>
      </dgm:t>
    </dgm:pt>
  </dgm:ptLst>
  <dgm:cxnLst>
    <dgm:cxn modelId="{639FEFAA-639E-42E0-82D9-2D356D2B3DC1}" type="presOf" srcId="{F4C08E0A-32B0-47F8-A4A4-B818462BF9C9}" destId="{73852591-4D29-410F-B8D6-7FB218BAF0EE}" srcOrd="1" destOrd="0" presId="urn:microsoft.com/office/officeart/2005/8/layout/cycle2"/>
    <dgm:cxn modelId="{4134D5F5-850E-4C25-AAF8-BA59BDB53340}" srcId="{BF0F88F4-686E-44F1-8D3B-02F52C0CDDA7}" destId="{8D2FC417-5922-4D48-B38B-6078D86DA383}" srcOrd="1" destOrd="0" parTransId="{3DD49EAC-B9E3-44F7-82CD-DEE73695FBE3}" sibTransId="{F4C08E0A-32B0-47F8-A4A4-B818462BF9C9}"/>
    <dgm:cxn modelId="{377347D7-8B95-4AFE-9E6E-5D1CB38CCEE2}" type="presOf" srcId="{F4C08E0A-32B0-47F8-A4A4-B818462BF9C9}" destId="{7919FDD3-09D1-47D5-9EDD-9A240DEAC2F6}" srcOrd="0" destOrd="0" presId="urn:microsoft.com/office/officeart/2005/8/layout/cycle2"/>
    <dgm:cxn modelId="{7823F9D3-C436-4C5D-82A3-844CD0590A5E}" type="presOf" srcId="{BF0F88F4-686E-44F1-8D3B-02F52C0CDDA7}" destId="{98B237DD-08D4-4C21-94B7-AD340806AE7C}" srcOrd="0" destOrd="0" presId="urn:microsoft.com/office/officeart/2005/8/layout/cycle2"/>
    <dgm:cxn modelId="{01E835AA-DD5B-4560-ADD8-4D88839ABC03}" type="presOf" srcId="{78E46234-70D0-4CFE-AF47-CC293D610585}" destId="{1B6DB864-787B-440D-BAE1-C46237615D72}" srcOrd="0" destOrd="0" presId="urn:microsoft.com/office/officeart/2005/8/layout/cycle2"/>
    <dgm:cxn modelId="{042F3649-F306-46B7-9380-5A9E286CC989}" type="presOf" srcId="{37367FE9-B263-44EC-B6C9-17AA11784087}" destId="{D8B32D7D-8BB9-433A-B012-5F8AC30DD2EB}" srcOrd="1" destOrd="0" presId="urn:microsoft.com/office/officeart/2005/8/layout/cycle2"/>
    <dgm:cxn modelId="{D51AB43C-AFEA-45FC-8459-8A90F5BE3A73}" type="presOf" srcId="{8D2FC417-5922-4D48-B38B-6078D86DA383}" destId="{A0AC475E-6C20-4FFA-8F6E-103B61827747}" srcOrd="0" destOrd="0" presId="urn:microsoft.com/office/officeart/2005/8/layout/cycle2"/>
    <dgm:cxn modelId="{EEEFD07D-F783-48BF-8003-4FFEBFBF6A9D}" type="presOf" srcId="{37367FE9-B263-44EC-B6C9-17AA11784087}" destId="{91E9388C-29BF-4C1B-99B1-93EB2FB05E2C}" srcOrd="0" destOrd="0" presId="urn:microsoft.com/office/officeart/2005/8/layout/cycle2"/>
    <dgm:cxn modelId="{CC281CF8-EAA8-4EF2-9714-245562693753}" type="presOf" srcId="{4ACDD476-CF6F-4099-8C0C-48410D5110DC}" destId="{35BD7EFB-1843-47BB-A645-3F377DDCBCA4}" srcOrd="1" destOrd="0" presId="urn:microsoft.com/office/officeart/2005/8/layout/cycle2"/>
    <dgm:cxn modelId="{1D599089-AF5A-4DC2-BFAB-559CBE9AF9DC}" srcId="{BF0F88F4-686E-44F1-8D3B-02F52C0CDDA7}" destId="{78E46234-70D0-4CFE-AF47-CC293D610585}" srcOrd="2" destOrd="0" parTransId="{8038CB21-EAA9-4A47-A94C-C3541FA3BF44}" sibTransId="{4ACDD476-CF6F-4099-8C0C-48410D5110DC}"/>
    <dgm:cxn modelId="{C1D12341-F859-400B-BA34-BCDB3D003816}" type="presOf" srcId="{4ACDD476-CF6F-4099-8C0C-48410D5110DC}" destId="{6E0F7023-0667-41B2-AE6D-E8B8E3782A93}" srcOrd="0" destOrd="0" presId="urn:microsoft.com/office/officeart/2005/8/layout/cycle2"/>
    <dgm:cxn modelId="{C661A727-7F4C-4018-A602-263BE5E4636E}" srcId="{BF0F88F4-686E-44F1-8D3B-02F52C0CDDA7}" destId="{9A2513CC-3D3D-44C0-A51A-27D47271827B}" srcOrd="0" destOrd="0" parTransId="{7967A0ED-6B37-46CF-BE80-14ED18AD1973}" sibTransId="{37367FE9-B263-44EC-B6C9-17AA11784087}"/>
    <dgm:cxn modelId="{4E931A22-6599-4C7F-8215-EFD79437C467}" type="presOf" srcId="{9A2513CC-3D3D-44C0-A51A-27D47271827B}" destId="{90C83C54-DD1D-49A9-A8DA-B1FFC3645BB9}" srcOrd="0" destOrd="0" presId="urn:microsoft.com/office/officeart/2005/8/layout/cycle2"/>
    <dgm:cxn modelId="{093FC6CB-8E3C-468C-B80B-56BC6A266D05}" type="presParOf" srcId="{98B237DD-08D4-4C21-94B7-AD340806AE7C}" destId="{90C83C54-DD1D-49A9-A8DA-B1FFC3645BB9}" srcOrd="0" destOrd="0" presId="urn:microsoft.com/office/officeart/2005/8/layout/cycle2"/>
    <dgm:cxn modelId="{FAC13D71-9596-42AB-BCBA-E716875D7698}" type="presParOf" srcId="{98B237DD-08D4-4C21-94B7-AD340806AE7C}" destId="{91E9388C-29BF-4C1B-99B1-93EB2FB05E2C}" srcOrd="1" destOrd="0" presId="urn:microsoft.com/office/officeart/2005/8/layout/cycle2"/>
    <dgm:cxn modelId="{7960A038-F3EF-46AA-98AA-D518358A3C5F}" type="presParOf" srcId="{91E9388C-29BF-4C1B-99B1-93EB2FB05E2C}" destId="{D8B32D7D-8BB9-433A-B012-5F8AC30DD2EB}" srcOrd="0" destOrd="0" presId="urn:microsoft.com/office/officeart/2005/8/layout/cycle2"/>
    <dgm:cxn modelId="{904DE409-0DAC-4D43-A3E2-1651C5ABBB93}" type="presParOf" srcId="{98B237DD-08D4-4C21-94B7-AD340806AE7C}" destId="{A0AC475E-6C20-4FFA-8F6E-103B61827747}" srcOrd="2" destOrd="0" presId="urn:microsoft.com/office/officeart/2005/8/layout/cycle2"/>
    <dgm:cxn modelId="{5C884D83-F760-4311-B2D0-86352130464E}" type="presParOf" srcId="{98B237DD-08D4-4C21-94B7-AD340806AE7C}" destId="{7919FDD3-09D1-47D5-9EDD-9A240DEAC2F6}" srcOrd="3" destOrd="0" presId="urn:microsoft.com/office/officeart/2005/8/layout/cycle2"/>
    <dgm:cxn modelId="{DA0E2FD1-3801-49BE-8B79-B8FFCCB41902}" type="presParOf" srcId="{7919FDD3-09D1-47D5-9EDD-9A240DEAC2F6}" destId="{73852591-4D29-410F-B8D6-7FB218BAF0EE}" srcOrd="0" destOrd="0" presId="urn:microsoft.com/office/officeart/2005/8/layout/cycle2"/>
    <dgm:cxn modelId="{510FFE11-9BA4-486E-B378-0BCD71935757}" type="presParOf" srcId="{98B237DD-08D4-4C21-94B7-AD340806AE7C}" destId="{1B6DB864-787B-440D-BAE1-C46237615D72}" srcOrd="4" destOrd="0" presId="urn:microsoft.com/office/officeart/2005/8/layout/cycle2"/>
    <dgm:cxn modelId="{CC8D790F-90B7-41EC-8F3E-D423835CD5DE}" type="presParOf" srcId="{98B237DD-08D4-4C21-94B7-AD340806AE7C}" destId="{6E0F7023-0667-41B2-AE6D-E8B8E3782A93}" srcOrd="5" destOrd="0" presId="urn:microsoft.com/office/officeart/2005/8/layout/cycle2"/>
    <dgm:cxn modelId="{5741219F-D1DA-4CFE-B5C8-C550C6B346FE}" type="presParOf" srcId="{6E0F7023-0667-41B2-AE6D-E8B8E3782A93}" destId="{35BD7EFB-1843-47BB-A645-3F377DDCBCA4}" srcOrd="0" destOrd="0" presId="urn:microsoft.com/office/officeart/2005/8/layout/cycle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7F632CB-298A-4C2F-8315-7EF9A2D8C4C4}">
      <dsp:nvSpPr>
        <dsp:cNvPr id="0" name=""/>
        <dsp:cNvSpPr/>
      </dsp:nvSpPr>
      <dsp:spPr>
        <a:xfrm>
          <a:off x="2872921" y="11"/>
          <a:ext cx="3572587" cy="244408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289050">
            <a:lnSpc>
              <a:spcPct val="90000"/>
            </a:lnSpc>
            <a:spcBef>
              <a:spcPct val="0"/>
            </a:spcBef>
            <a:spcAft>
              <a:spcPct val="35000"/>
            </a:spcAft>
          </a:pPr>
          <a:endParaRPr lang="en-AU" sz="2900" kern="1200" dirty="0" smtClean="0"/>
        </a:p>
        <a:p>
          <a:pPr lvl="0" algn="ctr" defTabSz="1289050">
            <a:lnSpc>
              <a:spcPct val="90000"/>
            </a:lnSpc>
            <a:spcBef>
              <a:spcPct val="0"/>
            </a:spcBef>
            <a:spcAft>
              <a:spcPct val="35000"/>
            </a:spcAft>
          </a:pPr>
          <a:r>
            <a:rPr lang="en-AU" sz="2900" kern="1200" dirty="0" smtClean="0"/>
            <a:t>learning manager</a:t>
          </a:r>
        </a:p>
        <a:p>
          <a:pPr lvl="0" algn="ctr" defTabSz="1289050">
            <a:lnSpc>
              <a:spcPct val="90000"/>
            </a:lnSpc>
            <a:spcBef>
              <a:spcPct val="0"/>
            </a:spcBef>
            <a:spcAft>
              <a:spcPct val="35000"/>
            </a:spcAft>
          </a:pPr>
          <a:endParaRPr lang="en-AU" sz="2900" kern="1200" dirty="0"/>
        </a:p>
      </dsp:txBody>
      <dsp:txXfrm>
        <a:off x="3371796" y="288221"/>
        <a:ext cx="2059870" cy="1867662"/>
      </dsp:txXfrm>
    </dsp:sp>
    <dsp:sp modelId="{AA3DCD46-890F-409D-BCF8-4A3169C02A86}">
      <dsp:nvSpPr>
        <dsp:cNvPr id="0" name=""/>
        <dsp:cNvSpPr/>
      </dsp:nvSpPr>
      <dsp:spPr>
        <a:xfrm>
          <a:off x="855163" y="0"/>
          <a:ext cx="3337466" cy="244408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289050">
            <a:lnSpc>
              <a:spcPct val="90000"/>
            </a:lnSpc>
            <a:spcBef>
              <a:spcPct val="0"/>
            </a:spcBef>
            <a:spcAft>
              <a:spcPct val="35000"/>
            </a:spcAft>
          </a:pPr>
          <a:r>
            <a:rPr lang="en-AU" sz="2900" kern="1200" dirty="0" smtClean="0"/>
            <a:t>teacher</a:t>
          </a:r>
          <a:endParaRPr lang="en-AU" sz="2900" kern="1200" dirty="0"/>
        </a:p>
      </dsp:txBody>
      <dsp:txXfrm>
        <a:off x="1802282" y="288209"/>
        <a:ext cx="1924305" cy="1867662"/>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0C83C54-DD1D-49A9-A8DA-B1FFC3645BB9}">
      <dsp:nvSpPr>
        <dsp:cNvPr id="0" name=""/>
        <dsp:cNvSpPr/>
      </dsp:nvSpPr>
      <dsp:spPr>
        <a:xfrm>
          <a:off x="1349415" y="20"/>
          <a:ext cx="1092119" cy="109211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AU" sz="1000" kern="1200"/>
            <a:t>1: Profiling</a:t>
          </a:r>
        </a:p>
      </dsp:txBody>
      <dsp:txXfrm>
        <a:off x="1349415" y="20"/>
        <a:ext cx="1092119" cy="1092119"/>
      </dsp:txXfrm>
    </dsp:sp>
    <dsp:sp modelId="{91E9388C-29BF-4C1B-99B1-93EB2FB05E2C}">
      <dsp:nvSpPr>
        <dsp:cNvPr id="0" name=""/>
        <dsp:cNvSpPr/>
      </dsp:nvSpPr>
      <dsp:spPr>
        <a:xfrm rot="3600000">
          <a:off x="2156121" y="1065855"/>
          <a:ext cx="291697" cy="36859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AU" sz="800" kern="1200"/>
        </a:p>
      </dsp:txBody>
      <dsp:txXfrm rot="3600000">
        <a:off x="2156121" y="1065855"/>
        <a:ext cx="291697" cy="368590"/>
      </dsp:txXfrm>
    </dsp:sp>
    <dsp:sp modelId="{A0AC475E-6C20-4FFA-8F6E-103B61827747}">
      <dsp:nvSpPr>
        <dsp:cNvPr id="0" name=""/>
        <dsp:cNvSpPr/>
      </dsp:nvSpPr>
      <dsp:spPr>
        <a:xfrm>
          <a:off x="2170661" y="1422460"/>
          <a:ext cx="1092119" cy="109211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AU" sz="1000" kern="1200"/>
            <a:t>2: Delivery</a:t>
          </a:r>
        </a:p>
        <a:p>
          <a:pPr lvl="0" algn="ctr" defTabSz="444500">
            <a:lnSpc>
              <a:spcPct val="90000"/>
            </a:lnSpc>
            <a:spcBef>
              <a:spcPct val="0"/>
            </a:spcBef>
            <a:spcAft>
              <a:spcPct val="35000"/>
            </a:spcAft>
          </a:pPr>
          <a:endParaRPr lang="en-AU" sz="1000" kern="1200"/>
        </a:p>
      </dsp:txBody>
      <dsp:txXfrm>
        <a:off x="2170661" y="1422460"/>
        <a:ext cx="1092119" cy="1092119"/>
      </dsp:txXfrm>
    </dsp:sp>
    <dsp:sp modelId="{7919FDD3-09D1-47D5-9EDD-9A240DEAC2F6}">
      <dsp:nvSpPr>
        <dsp:cNvPr id="0" name=""/>
        <dsp:cNvSpPr/>
      </dsp:nvSpPr>
      <dsp:spPr>
        <a:xfrm rot="10800000">
          <a:off x="1757881" y="1784224"/>
          <a:ext cx="291697" cy="36859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AU" sz="800" kern="1200"/>
        </a:p>
      </dsp:txBody>
      <dsp:txXfrm rot="10800000">
        <a:off x="1757881" y="1784224"/>
        <a:ext cx="291697" cy="368590"/>
      </dsp:txXfrm>
    </dsp:sp>
    <dsp:sp modelId="{1B6DB864-787B-440D-BAE1-C46237615D72}">
      <dsp:nvSpPr>
        <dsp:cNvPr id="0" name=""/>
        <dsp:cNvSpPr/>
      </dsp:nvSpPr>
      <dsp:spPr>
        <a:xfrm>
          <a:off x="528169" y="1422460"/>
          <a:ext cx="1092119" cy="109211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AU" sz="1000" kern="1200"/>
            <a:t>3: Assessment</a:t>
          </a:r>
        </a:p>
      </dsp:txBody>
      <dsp:txXfrm>
        <a:off x="528169" y="1422460"/>
        <a:ext cx="1092119" cy="1092119"/>
      </dsp:txXfrm>
    </dsp:sp>
    <dsp:sp modelId="{6E0F7023-0667-41B2-AE6D-E8B8E3782A93}">
      <dsp:nvSpPr>
        <dsp:cNvPr id="0" name=""/>
        <dsp:cNvSpPr/>
      </dsp:nvSpPr>
      <dsp:spPr>
        <a:xfrm rot="18000000">
          <a:off x="1334875" y="1080154"/>
          <a:ext cx="291697" cy="36859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AU" sz="800" kern="1200"/>
        </a:p>
      </dsp:txBody>
      <dsp:txXfrm rot="18000000">
        <a:off x="1334875" y="1080154"/>
        <a:ext cx="291697" cy="368590"/>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smtClean="0">
                <a:latin typeface="Times New Roman" pitchFamily="18" charset="0"/>
              </a:defRPr>
            </a:lvl1pPr>
          </a:lstStyle>
          <a:p>
            <a:pPr>
              <a:defRPr/>
            </a:pPr>
            <a:endParaRPr lang="en-AU"/>
          </a:p>
        </p:txBody>
      </p:sp>
      <p:sp>
        <p:nvSpPr>
          <p:cNvPr id="5123"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smtClean="0">
                <a:latin typeface="Times New Roman" pitchFamily="18" charset="0"/>
              </a:defRPr>
            </a:lvl1pPr>
          </a:lstStyle>
          <a:p>
            <a:pPr>
              <a:defRPr/>
            </a:pPr>
            <a:endParaRPr lang="en-AU"/>
          </a:p>
        </p:txBody>
      </p:sp>
      <p:sp>
        <p:nvSpPr>
          <p:cNvPr id="5124"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smtClean="0">
                <a:latin typeface="Times New Roman" pitchFamily="18" charset="0"/>
              </a:defRPr>
            </a:lvl1pPr>
          </a:lstStyle>
          <a:p>
            <a:pPr>
              <a:defRPr/>
            </a:pPr>
            <a:endParaRPr lang="en-AU"/>
          </a:p>
        </p:txBody>
      </p:sp>
      <p:sp>
        <p:nvSpPr>
          <p:cNvPr id="5125"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atin typeface="Times New Roman" pitchFamily="18" charset="0"/>
              </a:defRPr>
            </a:lvl1pPr>
          </a:lstStyle>
          <a:p>
            <a:pPr>
              <a:defRPr/>
            </a:pPr>
            <a:fld id="{225F4255-D3CB-4B63-B7B3-1B83389F39D9}" type="slidenum">
              <a:rPr lang="en-AU"/>
              <a:pPr>
                <a:defRPr/>
              </a:pPr>
              <a:t>‹#›</a:t>
            </a:fld>
            <a:endParaRPr lang="en-AU"/>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smtClean="0">
                <a:latin typeface="Times New Roman" pitchFamily="18" charset="0"/>
              </a:defRPr>
            </a:lvl1pPr>
          </a:lstStyle>
          <a:p>
            <a:pPr>
              <a:defRPr/>
            </a:pPr>
            <a:endParaRPr lang="en-US"/>
          </a:p>
        </p:txBody>
      </p:sp>
      <p:sp>
        <p:nvSpPr>
          <p:cNvPr id="2355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smtClean="0">
                <a:latin typeface="Times New Roman" pitchFamily="18" charset="0"/>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355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355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smtClean="0">
                <a:latin typeface="Times New Roman" pitchFamily="18" charset="0"/>
              </a:defRPr>
            </a:lvl1pPr>
          </a:lstStyle>
          <a:p>
            <a:pPr>
              <a:defRPr/>
            </a:pPr>
            <a:endParaRPr lang="en-US"/>
          </a:p>
        </p:txBody>
      </p:sp>
      <p:sp>
        <p:nvSpPr>
          <p:cNvPr id="2355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atin typeface="Times New Roman" pitchFamily="18" charset="0"/>
              </a:defRPr>
            </a:lvl1pPr>
          </a:lstStyle>
          <a:p>
            <a:pPr>
              <a:defRPr/>
            </a:pPr>
            <a:fld id="{B6474BE0-34B7-440E-BCC9-77D539186E7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4"/>
          <p:cNvSpPr>
            <a:spLocks noChangeArrowheads="1"/>
          </p:cNvSpPr>
          <p:nvPr/>
        </p:nvSpPr>
        <p:spPr bwMode="auto">
          <a:xfrm rot="16200000">
            <a:off x="-3086893" y="3086893"/>
            <a:ext cx="6858000" cy="684213"/>
          </a:xfrm>
          <a:prstGeom prst="rect">
            <a:avLst/>
          </a:prstGeom>
          <a:solidFill>
            <a:schemeClr val="tx1"/>
          </a:solidFill>
          <a:ln w="9525">
            <a:solidFill>
              <a:schemeClr val="tx1"/>
            </a:solidFill>
            <a:miter lim="800000"/>
            <a:headEnd/>
            <a:tailEnd/>
          </a:ln>
          <a:effectLst/>
        </p:spPr>
        <p:txBody>
          <a:bodyPr wrap="none" anchor="ctr"/>
          <a:lstStyle/>
          <a:p>
            <a:pPr algn="ctr" eaLnBrk="1" hangingPunct="1">
              <a:defRPr/>
            </a:pPr>
            <a:r>
              <a:rPr lang="en-AU" sz="2800">
                <a:solidFill>
                  <a:srgbClr val="B21107"/>
                </a:solidFill>
                <a:latin typeface="Arial Black" pitchFamily="34" charset="0"/>
              </a:rPr>
              <a:t>C</a:t>
            </a:r>
            <a:r>
              <a:rPr lang="en-AU" sz="2800">
                <a:solidFill>
                  <a:schemeClr val="bg1"/>
                </a:solidFill>
                <a:latin typeface="Arial Black" pitchFamily="34" charset="0"/>
              </a:rPr>
              <a:t>HARLES DARWIN UNIVERSITY</a:t>
            </a:r>
            <a:endParaRPr lang="en-US" sz="2800">
              <a:solidFill>
                <a:schemeClr val="bg1"/>
              </a:solidFill>
              <a:latin typeface="Arial Black" pitchFamily="34" charset="0"/>
            </a:endParaRPr>
          </a:p>
        </p:txBody>
      </p:sp>
      <p:sp>
        <p:nvSpPr>
          <p:cNvPr id="5" name="Rectangle 5"/>
          <p:cNvSpPr>
            <a:spLocks noChangeArrowheads="1"/>
          </p:cNvSpPr>
          <p:nvPr userDrawn="1"/>
        </p:nvSpPr>
        <p:spPr bwMode="auto">
          <a:xfrm rot="16200000">
            <a:off x="-3086893" y="3086893"/>
            <a:ext cx="6858000" cy="684213"/>
          </a:xfrm>
          <a:prstGeom prst="rect">
            <a:avLst/>
          </a:prstGeom>
          <a:solidFill>
            <a:schemeClr val="tx1"/>
          </a:solidFill>
          <a:ln w="9525">
            <a:solidFill>
              <a:schemeClr val="tx1"/>
            </a:solidFill>
            <a:miter lim="800000"/>
            <a:headEnd/>
            <a:tailEnd/>
          </a:ln>
          <a:effectLst/>
        </p:spPr>
        <p:txBody>
          <a:bodyPr wrap="none" anchor="ctr"/>
          <a:lstStyle/>
          <a:p>
            <a:pPr algn="ctr" eaLnBrk="1" hangingPunct="1">
              <a:defRPr/>
            </a:pPr>
            <a:r>
              <a:rPr lang="en-AU" sz="2800">
                <a:solidFill>
                  <a:srgbClr val="B21107"/>
                </a:solidFill>
                <a:latin typeface="Arial Black" pitchFamily="34" charset="0"/>
              </a:rPr>
              <a:t>C</a:t>
            </a:r>
            <a:r>
              <a:rPr lang="en-AU" sz="2800">
                <a:solidFill>
                  <a:schemeClr val="bg1"/>
                </a:solidFill>
                <a:latin typeface="Arial Black" pitchFamily="34" charset="0"/>
              </a:rPr>
              <a:t>HARLES DARWIN UNIVERSITY</a:t>
            </a:r>
            <a:endParaRPr lang="en-US" sz="2800">
              <a:solidFill>
                <a:schemeClr val="bg1"/>
              </a:solidFill>
              <a:latin typeface="Arial Black" pitchFamily="34" charset="0"/>
            </a:endParaRPr>
          </a:p>
        </p:txBody>
      </p:sp>
      <p:sp>
        <p:nvSpPr>
          <p:cNvPr id="37890"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37891"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00850" y="304800"/>
            <a:ext cx="1885950" cy="5562600"/>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1143000" y="304800"/>
            <a:ext cx="5505450" cy="5562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auto">
          <a:xfrm>
            <a:off x="2339975" y="5013325"/>
            <a:ext cx="4375150" cy="641350"/>
          </a:xfrm>
          <a:prstGeom prst="rect">
            <a:avLst/>
          </a:prstGeom>
          <a:noFill/>
          <a:ln w="9525">
            <a:noFill/>
            <a:miter lim="800000"/>
            <a:headEnd/>
            <a:tailEnd/>
          </a:ln>
          <a:effectLst/>
        </p:spPr>
        <p:txBody>
          <a:bodyPr wrap="none">
            <a:spAutoFit/>
          </a:bodyPr>
          <a:lstStyle/>
          <a:p>
            <a:pPr>
              <a:defRPr/>
            </a:pPr>
            <a:r>
              <a:rPr lang="en-AU" sz="3600">
                <a:latin typeface="Arial Black" pitchFamily="34" charset="0"/>
              </a:rPr>
              <a:t>www.cdu.edu.au</a:t>
            </a:r>
            <a:endParaRPr lang="en-US" sz="3600">
              <a:latin typeface="Arial Black" pitchFamily="34" charset="0"/>
            </a:endParaRPr>
          </a:p>
        </p:txBody>
      </p:sp>
      <p:pic>
        <p:nvPicPr>
          <p:cNvPr id="3" name="Picture 4" descr="Untitled-1"/>
          <p:cNvPicPr>
            <a:picLocks noChangeAspect="1" noChangeArrowheads="1"/>
          </p:cNvPicPr>
          <p:nvPr userDrawn="1"/>
        </p:nvPicPr>
        <p:blipFill>
          <a:blip r:embed="rId2" cstate="print"/>
          <a:srcRect/>
          <a:stretch>
            <a:fillRect/>
          </a:stretch>
        </p:blipFill>
        <p:spPr bwMode="auto">
          <a:xfrm>
            <a:off x="2190750" y="2762250"/>
            <a:ext cx="4762500" cy="1333500"/>
          </a:xfrm>
          <a:prstGeom prst="rect">
            <a:avLst/>
          </a:prstGeom>
          <a:noFill/>
          <a:ln w="9525">
            <a:noFill/>
            <a:miter lim="800000"/>
            <a:headEnd/>
            <a:tailEnd/>
          </a:ln>
        </p:spPr>
      </p:pic>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1524000" y="1447800"/>
            <a:ext cx="3505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5181600" y="1447800"/>
            <a:ext cx="3505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143000" y="304800"/>
            <a:ext cx="7467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AU" smtClean="0"/>
              <a:t>Click to edit Master title style</a:t>
            </a:r>
          </a:p>
        </p:txBody>
      </p:sp>
      <p:sp>
        <p:nvSpPr>
          <p:cNvPr id="1027" name="Rectangle 3"/>
          <p:cNvSpPr>
            <a:spLocks noGrp="1" noChangeArrowheads="1"/>
          </p:cNvSpPr>
          <p:nvPr>
            <p:ph type="body" idx="1"/>
          </p:nvPr>
        </p:nvSpPr>
        <p:spPr bwMode="auto">
          <a:xfrm>
            <a:off x="1524000" y="1447800"/>
            <a:ext cx="7162800" cy="4419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0"/>
            <a:r>
              <a:rPr lang="en-AU" smtClean="0"/>
              <a:t>Fifth level</a:t>
            </a:r>
          </a:p>
        </p:txBody>
      </p:sp>
      <p:sp>
        <p:nvSpPr>
          <p:cNvPr id="21508" name="Rectangle 4"/>
          <p:cNvSpPr>
            <a:spLocks noChangeArrowheads="1"/>
          </p:cNvSpPr>
          <p:nvPr/>
        </p:nvSpPr>
        <p:spPr bwMode="auto">
          <a:xfrm rot="16200000">
            <a:off x="-3086893" y="3086893"/>
            <a:ext cx="6858000" cy="684213"/>
          </a:xfrm>
          <a:prstGeom prst="rect">
            <a:avLst/>
          </a:prstGeom>
          <a:solidFill>
            <a:schemeClr val="tx1"/>
          </a:solidFill>
          <a:ln w="9525">
            <a:solidFill>
              <a:schemeClr val="tx1"/>
            </a:solidFill>
            <a:miter lim="800000"/>
            <a:headEnd/>
            <a:tailEnd/>
          </a:ln>
          <a:effectLst/>
        </p:spPr>
        <p:txBody>
          <a:bodyPr wrap="none" anchor="ctr"/>
          <a:lstStyle/>
          <a:p>
            <a:pPr algn="ctr" eaLnBrk="1" hangingPunct="1">
              <a:defRPr/>
            </a:pPr>
            <a:r>
              <a:rPr lang="en-AU" sz="2800">
                <a:solidFill>
                  <a:srgbClr val="B21107"/>
                </a:solidFill>
                <a:latin typeface="Arial Black" pitchFamily="34" charset="0"/>
              </a:rPr>
              <a:t>C</a:t>
            </a:r>
            <a:r>
              <a:rPr lang="en-AU" sz="2800">
                <a:solidFill>
                  <a:schemeClr val="bg1"/>
                </a:solidFill>
                <a:latin typeface="Arial Black" pitchFamily="34" charset="0"/>
              </a:rPr>
              <a:t>HARLES DARWIN UNIVERSITY</a:t>
            </a:r>
            <a:endParaRPr lang="en-US" sz="2800">
              <a:solidFill>
                <a:schemeClr val="bg1"/>
              </a:solidFill>
              <a:latin typeface="Arial Black" pitchFamily="34" charset="0"/>
            </a:endParaRPr>
          </a:p>
        </p:txBody>
      </p:sp>
      <p:sp>
        <p:nvSpPr>
          <p:cNvPr id="21509" name="Rectangle 5"/>
          <p:cNvSpPr>
            <a:spLocks noChangeArrowheads="1"/>
          </p:cNvSpPr>
          <p:nvPr userDrawn="1"/>
        </p:nvSpPr>
        <p:spPr bwMode="auto">
          <a:xfrm rot="16200000">
            <a:off x="-3086893" y="3086893"/>
            <a:ext cx="6858000" cy="684213"/>
          </a:xfrm>
          <a:prstGeom prst="rect">
            <a:avLst/>
          </a:prstGeom>
          <a:solidFill>
            <a:schemeClr val="tx1"/>
          </a:solidFill>
          <a:ln w="9525">
            <a:solidFill>
              <a:schemeClr val="tx1"/>
            </a:solidFill>
            <a:miter lim="800000"/>
            <a:headEnd/>
            <a:tailEnd/>
          </a:ln>
          <a:effectLst/>
        </p:spPr>
        <p:txBody>
          <a:bodyPr wrap="none" anchor="ctr"/>
          <a:lstStyle/>
          <a:p>
            <a:pPr algn="ctr" eaLnBrk="1" hangingPunct="1">
              <a:defRPr/>
            </a:pPr>
            <a:r>
              <a:rPr lang="en-AU" sz="2800">
                <a:solidFill>
                  <a:srgbClr val="B21107"/>
                </a:solidFill>
                <a:latin typeface="Arial Black" pitchFamily="34" charset="0"/>
              </a:rPr>
              <a:t>C</a:t>
            </a:r>
            <a:r>
              <a:rPr lang="en-AU" sz="2800">
                <a:solidFill>
                  <a:schemeClr val="bg1"/>
                </a:solidFill>
                <a:latin typeface="Arial Black" pitchFamily="34" charset="0"/>
              </a:rPr>
              <a:t>HARLES DARWIN UNIVERSITY</a:t>
            </a:r>
            <a:endParaRPr lang="en-US" sz="2800">
              <a:solidFill>
                <a:schemeClr val="bg1"/>
              </a:solidFill>
              <a:latin typeface="Arial Black" pitchFamily="34" charset="0"/>
            </a:endParaRPr>
          </a:p>
        </p:txBody>
      </p:sp>
    </p:spTree>
  </p:cSld>
  <p:clrMap bg1="lt1" tx1="dk1" bg2="lt2" tx2="dk2" accent1="accent1" accent2="accent2" accent3="accent3" accent4="accent4" accent5="accent5" accent6="accent6" hlink="hlink" folHlink="folHlink"/>
  <p:sldLayoutIdLst>
    <p:sldLayoutId id="2147483696"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iming>
    <p:tnLst>
      <p:par>
        <p:cTn id="1" dur="indefinite" restart="never" nodeType="tmRoot"/>
      </p:par>
    </p:tnLst>
  </p:timing>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Black" pitchFamily="34" charset="0"/>
        </a:defRPr>
      </a:lvl2pPr>
      <a:lvl3pPr algn="l" rtl="0" eaLnBrk="0" fontAlgn="base" hangingPunct="0">
        <a:spcBef>
          <a:spcPct val="0"/>
        </a:spcBef>
        <a:spcAft>
          <a:spcPct val="0"/>
        </a:spcAft>
        <a:defRPr sz="3600">
          <a:solidFill>
            <a:schemeClr val="tx2"/>
          </a:solidFill>
          <a:latin typeface="Arial Black" pitchFamily="34" charset="0"/>
        </a:defRPr>
      </a:lvl3pPr>
      <a:lvl4pPr algn="l" rtl="0" eaLnBrk="0" fontAlgn="base" hangingPunct="0">
        <a:spcBef>
          <a:spcPct val="0"/>
        </a:spcBef>
        <a:spcAft>
          <a:spcPct val="0"/>
        </a:spcAft>
        <a:defRPr sz="3600">
          <a:solidFill>
            <a:schemeClr val="tx2"/>
          </a:solidFill>
          <a:latin typeface="Arial Black" pitchFamily="34" charset="0"/>
        </a:defRPr>
      </a:lvl4pPr>
      <a:lvl5pPr algn="l" rtl="0" eaLnBrk="0" fontAlgn="base" hangingPunct="0">
        <a:spcBef>
          <a:spcPct val="0"/>
        </a:spcBef>
        <a:spcAft>
          <a:spcPct val="0"/>
        </a:spcAft>
        <a:defRPr sz="3600">
          <a:solidFill>
            <a:schemeClr val="tx2"/>
          </a:solidFill>
          <a:latin typeface="Arial Black" pitchFamily="34" charset="0"/>
        </a:defRPr>
      </a:lvl5pPr>
      <a:lvl6pPr marL="457200" algn="l" rtl="0" fontAlgn="base">
        <a:spcBef>
          <a:spcPct val="0"/>
        </a:spcBef>
        <a:spcAft>
          <a:spcPct val="0"/>
        </a:spcAft>
        <a:defRPr sz="3600">
          <a:solidFill>
            <a:schemeClr val="tx2"/>
          </a:solidFill>
          <a:latin typeface="Arial Black" pitchFamily="34" charset="0"/>
        </a:defRPr>
      </a:lvl6pPr>
      <a:lvl7pPr marL="914400" algn="l" rtl="0" fontAlgn="base">
        <a:spcBef>
          <a:spcPct val="0"/>
        </a:spcBef>
        <a:spcAft>
          <a:spcPct val="0"/>
        </a:spcAft>
        <a:defRPr sz="3600">
          <a:solidFill>
            <a:schemeClr val="tx2"/>
          </a:solidFill>
          <a:latin typeface="Arial Black" pitchFamily="34" charset="0"/>
        </a:defRPr>
      </a:lvl7pPr>
      <a:lvl8pPr marL="1371600" algn="l" rtl="0" fontAlgn="base">
        <a:spcBef>
          <a:spcPct val="0"/>
        </a:spcBef>
        <a:spcAft>
          <a:spcPct val="0"/>
        </a:spcAft>
        <a:defRPr sz="3600">
          <a:solidFill>
            <a:schemeClr val="tx2"/>
          </a:solidFill>
          <a:latin typeface="Arial Black" pitchFamily="34" charset="0"/>
        </a:defRPr>
      </a:lvl8pPr>
      <a:lvl9pPr marL="1828800" algn="l" rtl="0" fontAlgn="base">
        <a:spcBef>
          <a:spcPct val="0"/>
        </a:spcBef>
        <a:spcAft>
          <a:spcPct val="0"/>
        </a:spcAft>
        <a:defRPr sz="3600">
          <a:solidFill>
            <a:schemeClr val="tx2"/>
          </a:solidFill>
          <a:latin typeface="Arial Black" pitchFamily="34" charset="0"/>
        </a:defRPr>
      </a:lvl9pPr>
    </p:titleStyle>
    <p:bodyStyle>
      <a:lvl1pPr marL="342900" indent="-342900" algn="l" rtl="0" eaLnBrk="0" fontAlgn="base" hangingPunct="0">
        <a:spcBef>
          <a:spcPct val="20000"/>
        </a:spcBef>
        <a:spcAft>
          <a:spcPct val="0"/>
        </a:spcAft>
        <a:buChar char="•"/>
        <a:defRPr sz="32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b="1">
          <a:solidFill>
            <a:schemeClr val="tx1"/>
          </a:solidFill>
          <a:latin typeface="+mn-lt"/>
        </a:defRPr>
      </a:lvl2pPr>
      <a:lvl3pPr marL="1143000" indent="-228600" algn="l" rtl="0" eaLnBrk="0" fontAlgn="base" hangingPunct="0">
        <a:spcBef>
          <a:spcPct val="20000"/>
        </a:spcBef>
        <a:spcAft>
          <a:spcPct val="0"/>
        </a:spcAft>
        <a:buChar char="•"/>
        <a:defRPr sz="2400" b="1">
          <a:solidFill>
            <a:schemeClr val="tx1"/>
          </a:solidFill>
          <a:latin typeface="+mn-lt"/>
        </a:defRPr>
      </a:lvl3pPr>
      <a:lvl4pPr marL="1600200" indent="-228600" algn="l" rtl="0" eaLnBrk="0" fontAlgn="base" hangingPunct="0">
        <a:spcBef>
          <a:spcPct val="20000"/>
        </a:spcBef>
        <a:spcAft>
          <a:spcPct val="0"/>
        </a:spcAft>
        <a:buChar char="–"/>
        <a:defRPr sz="2000" b="1">
          <a:solidFill>
            <a:schemeClr val="tx1"/>
          </a:solidFill>
          <a:latin typeface="+mn-lt"/>
        </a:defRPr>
      </a:lvl4pPr>
      <a:lvl5pPr marL="2057400" indent="-228600" algn="l" rtl="0" eaLnBrk="0" fontAlgn="base" hangingPunct="0">
        <a:spcBef>
          <a:spcPct val="20000"/>
        </a:spcBef>
        <a:spcAft>
          <a:spcPct val="0"/>
        </a:spcAft>
        <a:buChar char="»"/>
        <a:defRPr sz="2000" b="1">
          <a:solidFill>
            <a:schemeClr val="tx1"/>
          </a:solidFill>
          <a:latin typeface="+mn-lt"/>
        </a:defRPr>
      </a:lvl5pPr>
      <a:lvl6pPr marL="2514600" indent="-228600" algn="l" rtl="0" fontAlgn="base">
        <a:spcBef>
          <a:spcPct val="20000"/>
        </a:spcBef>
        <a:spcAft>
          <a:spcPct val="0"/>
        </a:spcAft>
        <a:buChar char="»"/>
        <a:defRPr sz="2000" b="1">
          <a:solidFill>
            <a:schemeClr val="tx1"/>
          </a:solidFill>
          <a:latin typeface="+mn-lt"/>
        </a:defRPr>
      </a:lvl6pPr>
      <a:lvl7pPr marL="2971800" indent="-228600" algn="l" rtl="0" fontAlgn="base">
        <a:spcBef>
          <a:spcPct val="20000"/>
        </a:spcBef>
        <a:spcAft>
          <a:spcPct val="0"/>
        </a:spcAft>
        <a:buChar char="»"/>
        <a:defRPr sz="2000" b="1">
          <a:solidFill>
            <a:schemeClr val="tx1"/>
          </a:solidFill>
          <a:latin typeface="+mn-lt"/>
        </a:defRPr>
      </a:lvl7pPr>
      <a:lvl8pPr marL="3429000" indent="-228600" algn="l" rtl="0" fontAlgn="base">
        <a:spcBef>
          <a:spcPct val="20000"/>
        </a:spcBef>
        <a:spcAft>
          <a:spcPct val="0"/>
        </a:spcAft>
        <a:buChar char="»"/>
        <a:defRPr sz="2000" b="1">
          <a:solidFill>
            <a:schemeClr val="tx1"/>
          </a:solidFill>
          <a:latin typeface="+mn-lt"/>
        </a:defRPr>
      </a:lvl8pPr>
      <a:lvl9pPr marL="3886200" indent="-228600" algn="l" rtl="0" fontAlgn="base">
        <a:spcBef>
          <a:spcPct val="20000"/>
        </a:spcBef>
        <a:spcAft>
          <a:spcPct val="0"/>
        </a:spcAft>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5608" name="Text Box 1032"/>
          <p:cNvSpPr txBox="1">
            <a:spLocks noChangeArrowheads="1"/>
          </p:cNvSpPr>
          <p:nvPr userDrawn="1"/>
        </p:nvSpPr>
        <p:spPr bwMode="auto">
          <a:xfrm>
            <a:off x="2390775" y="5235575"/>
            <a:ext cx="4375150" cy="641350"/>
          </a:xfrm>
          <a:prstGeom prst="rect">
            <a:avLst/>
          </a:prstGeom>
          <a:noFill/>
          <a:ln w="9525">
            <a:noFill/>
            <a:miter lim="800000"/>
            <a:headEnd/>
            <a:tailEnd/>
          </a:ln>
          <a:effectLst/>
        </p:spPr>
        <p:txBody>
          <a:bodyPr wrap="none">
            <a:spAutoFit/>
          </a:bodyPr>
          <a:lstStyle/>
          <a:p>
            <a:pPr>
              <a:defRPr/>
            </a:pPr>
            <a:r>
              <a:rPr lang="en-AU" sz="3600">
                <a:latin typeface="Arial Black" pitchFamily="34" charset="0"/>
              </a:rPr>
              <a:t>www.cdu.edu.au</a:t>
            </a:r>
            <a:endParaRPr lang="en-US" sz="3600">
              <a:latin typeface="Arial Black" pitchFamily="34" charset="0"/>
            </a:endParaRPr>
          </a:p>
        </p:txBody>
      </p:sp>
      <p:pic>
        <p:nvPicPr>
          <p:cNvPr id="2051" name="Picture 1036" descr="Untitled-1"/>
          <p:cNvPicPr>
            <a:picLocks noChangeAspect="1" noChangeArrowheads="1"/>
          </p:cNvPicPr>
          <p:nvPr userDrawn="1"/>
        </p:nvPicPr>
        <p:blipFill>
          <a:blip r:embed="rId13" cstate="print"/>
          <a:srcRect/>
          <a:stretch>
            <a:fillRect/>
          </a:stretch>
        </p:blipFill>
        <p:spPr bwMode="auto">
          <a:xfrm>
            <a:off x="2190750" y="2762250"/>
            <a:ext cx="4762500" cy="1333500"/>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697"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sp>
        <p:nvSpPr>
          <p:cNvPr id="6146" name="Rectangle 3"/>
          <p:cNvSpPr>
            <a:spLocks noChangeArrowheads="1"/>
          </p:cNvSpPr>
          <p:nvPr/>
        </p:nvSpPr>
        <p:spPr bwMode="auto">
          <a:xfrm>
            <a:off x="381000" y="533400"/>
            <a:ext cx="7315200" cy="1676400"/>
          </a:xfrm>
          <a:prstGeom prst="rect">
            <a:avLst/>
          </a:prstGeom>
          <a:noFill/>
          <a:ln w="9525">
            <a:noFill/>
            <a:miter lim="800000"/>
            <a:headEnd/>
            <a:tailEnd/>
          </a:ln>
        </p:spPr>
        <p:txBody>
          <a:bodyPr anchor="ctr"/>
          <a:lstStyle/>
          <a:p>
            <a:pPr eaLnBrk="1" hangingPunct="1"/>
            <a:r>
              <a:rPr lang="en-US" sz="4000" dirty="0" smtClean="0">
                <a:solidFill>
                  <a:schemeClr val="bg1"/>
                </a:solidFill>
                <a:latin typeface="Arial Black" pitchFamily="34" charset="0"/>
              </a:rPr>
              <a:t>Learning Management and the Learning Management Questions</a:t>
            </a:r>
            <a:endParaRPr lang="en-US" sz="3600" dirty="0">
              <a:solidFill>
                <a:schemeClr val="bg1"/>
              </a:solidFill>
              <a:latin typeface="Arial Black" pitchFamily="34" charset="0"/>
            </a:endParaRPr>
          </a:p>
        </p:txBody>
      </p:sp>
      <p:sp>
        <p:nvSpPr>
          <p:cNvPr id="6147" name="Text Box 4"/>
          <p:cNvSpPr txBox="1">
            <a:spLocks noChangeArrowheads="1"/>
          </p:cNvSpPr>
          <p:nvPr/>
        </p:nvSpPr>
        <p:spPr bwMode="auto">
          <a:xfrm>
            <a:off x="381000" y="2620174"/>
            <a:ext cx="5334000" cy="1532727"/>
          </a:xfrm>
          <a:prstGeom prst="rect">
            <a:avLst/>
          </a:prstGeom>
          <a:noFill/>
          <a:ln w="9525">
            <a:noFill/>
            <a:miter lim="800000"/>
            <a:headEnd/>
            <a:tailEnd/>
          </a:ln>
        </p:spPr>
        <p:txBody>
          <a:bodyPr wrap="square" anchor="b">
            <a:spAutoFit/>
          </a:bodyPr>
          <a:lstStyle/>
          <a:p>
            <a:pPr eaLnBrk="1" hangingPunct="1">
              <a:lnSpc>
                <a:spcPct val="130000"/>
              </a:lnSpc>
            </a:pPr>
            <a:r>
              <a:rPr lang="en-AU" sz="2400" b="1" dirty="0" smtClean="0">
                <a:solidFill>
                  <a:schemeClr val="bg1"/>
                </a:solidFill>
              </a:rPr>
              <a:t>Al Strangeways</a:t>
            </a:r>
          </a:p>
          <a:p>
            <a:pPr eaLnBrk="1" hangingPunct="1">
              <a:lnSpc>
                <a:spcPct val="130000"/>
              </a:lnSpc>
            </a:pPr>
            <a:r>
              <a:rPr lang="en-AU" sz="2400" b="1" dirty="0" smtClean="0">
                <a:solidFill>
                  <a:schemeClr val="bg1"/>
                </a:solidFill>
              </a:rPr>
              <a:t>Lecturer in Education</a:t>
            </a:r>
            <a:endParaRPr lang="en-AU" sz="2400" b="1" dirty="0">
              <a:solidFill>
                <a:schemeClr val="bg1"/>
              </a:solidFill>
            </a:endParaRPr>
          </a:p>
          <a:p>
            <a:pPr eaLnBrk="1" hangingPunct="1">
              <a:lnSpc>
                <a:spcPct val="130000"/>
              </a:lnSpc>
            </a:pPr>
            <a:r>
              <a:rPr lang="en-AU" sz="2400" b="1" dirty="0">
                <a:solidFill>
                  <a:schemeClr val="bg1"/>
                </a:solidFill>
              </a:rPr>
              <a:t>Charles Darwin University</a:t>
            </a:r>
          </a:p>
        </p:txBody>
      </p:sp>
      <p:pic>
        <p:nvPicPr>
          <p:cNvPr id="6148" name="Picture 7" descr="Untitled-1"/>
          <p:cNvPicPr>
            <a:picLocks noChangeAspect="1" noChangeArrowheads="1"/>
          </p:cNvPicPr>
          <p:nvPr/>
        </p:nvPicPr>
        <p:blipFill>
          <a:blip r:embed="rId2" cstate="print"/>
          <a:srcRect/>
          <a:stretch>
            <a:fillRect/>
          </a:stretch>
        </p:blipFill>
        <p:spPr bwMode="auto">
          <a:xfrm>
            <a:off x="5257800" y="5364163"/>
            <a:ext cx="3295650" cy="9223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Dimension 4 Task: use knowledge meaningfully</a:t>
            </a:r>
            <a:endParaRPr lang="en-AU" dirty="0"/>
          </a:p>
        </p:txBody>
      </p:sp>
      <p:sp>
        <p:nvSpPr>
          <p:cNvPr id="3" name="Content Placeholder 2"/>
          <p:cNvSpPr>
            <a:spLocks noGrp="1"/>
          </p:cNvSpPr>
          <p:nvPr>
            <p:ph idx="1"/>
          </p:nvPr>
        </p:nvSpPr>
        <p:spPr>
          <a:xfrm>
            <a:off x="1524000" y="1657350"/>
            <a:ext cx="7162800" cy="4724400"/>
          </a:xfrm>
        </p:spPr>
        <p:txBody>
          <a:bodyPr/>
          <a:lstStyle/>
          <a:p>
            <a:pPr algn="ctr">
              <a:buNone/>
            </a:pPr>
            <a:r>
              <a:rPr lang="en-AU" dirty="0" smtClean="0"/>
              <a:t>Create your own LMP</a:t>
            </a:r>
          </a:p>
          <a:p>
            <a:pPr>
              <a:buNone/>
            </a:pPr>
            <a:endParaRPr lang="en-AU" dirty="0" smtClean="0"/>
          </a:p>
          <a:p>
            <a:r>
              <a:rPr lang="en-AU" sz="2800" b="0" dirty="0" smtClean="0"/>
              <a:t>Choose your knowledge area (learning about mentoring, broader professional learning, something you want to learn in your non-professional life)</a:t>
            </a:r>
          </a:p>
          <a:p>
            <a:pPr>
              <a:buNone/>
            </a:pPr>
            <a:endParaRPr lang="en-AU" sz="2800" b="0" dirty="0" smtClean="0"/>
          </a:p>
          <a:p>
            <a:r>
              <a:rPr lang="en-AU" sz="2800" b="0" dirty="0" smtClean="0"/>
              <a:t>Have a go at filling in the 8 LMQs  to design your learning program</a:t>
            </a:r>
            <a:endParaRPr lang="en-AU" sz="2800" b="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Tree>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AU" dirty="0" smtClean="0"/>
              <a:t>The Teacher as Learning Manager</a:t>
            </a:r>
          </a:p>
        </p:txBody>
      </p:sp>
      <p:sp>
        <p:nvSpPr>
          <p:cNvPr id="9219" name="Rectangle 3"/>
          <p:cNvSpPr>
            <a:spLocks noGrp="1" noChangeArrowheads="1"/>
          </p:cNvSpPr>
          <p:nvPr>
            <p:ph type="body" idx="1"/>
          </p:nvPr>
        </p:nvSpPr>
        <p:spPr>
          <a:xfrm>
            <a:off x="1524000" y="1447800"/>
            <a:ext cx="7162800" cy="5143500"/>
          </a:xfrm>
        </p:spPr>
        <p:txBody>
          <a:bodyPr/>
          <a:lstStyle/>
          <a:p>
            <a:pPr eaLnBrk="1" hangingPunct="1">
              <a:buNone/>
            </a:pPr>
            <a:r>
              <a:rPr lang="en-AU" dirty="0" smtClean="0"/>
              <a:t>Visualisation Exercise</a:t>
            </a:r>
          </a:p>
          <a:p>
            <a:pPr lvl="2" eaLnBrk="1" hangingPunct="1"/>
            <a:r>
              <a:rPr lang="en-AU" b="0" i="1" dirty="0" smtClean="0"/>
              <a:t>Picture a Teacher</a:t>
            </a:r>
          </a:p>
          <a:p>
            <a:pPr lvl="2" eaLnBrk="1" hangingPunct="1"/>
            <a:r>
              <a:rPr lang="en-AU" b="0" i="1" dirty="0" smtClean="0"/>
              <a:t>Picture a Learning Manager</a:t>
            </a:r>
          </a:p>
          <a:p>
            <a:pPr eaLnBrk="1" hangingPunct="1"/>
            <a:r>
              <a:rPr lang="en-AU" dirty="0" smtClean="0"/>
              <a:t>What are the similarities and differences in your pictures? </a:t>
            </a:r>
            <a:r>
              <a:rPr lang="en-AU" sz="1800" b="0" i="1" dirty="0" smtClean="0"/>
              <a:t>(Dim 3)</a:t>
            </a:r>
          </a:p>
          <a:p>
            <a:pPr eaLnBrk="1" hangingPunct="1">
              <a:buNone/>
            </a:pPr>
            <a:endParaRPr lang="en-AU" sz="1800" b="0" i="1" dirty="0" smtClean="0"/>
          </a:p>
        </p:txBody>
      </p:sp>
      <p:graphicFrame>
        <p:nvGraphicFramePr>
          <p:cNvPr id="4" name="Diagram 3"/>
          <p:cNvGraphicFramePr/>
          <p:nvPr/>
        </p:nvGraphicFramePr>
        <p:xfrm>
          <a:off x="1219200" y="4114800"/>
          <a:ext cx="7429500" cy="24574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Teacher</a:t>
            </a:r>
            <a:endParaRPr lang="en-AU" dirty="0"/>
          </a:p>
        </p:txBody>
      </p:sp>
      <p:pic>
        <p:nvPicPr>
          <p:cNvPr id="38914" name="Picture 2"/>
          <p:cNvPicPr>
            <a:picLocks noGrp="1" noChangeAspect="1" noChangeArrowheads="1"/>
          </p:cNvPicPr>
          <p:nvPr>
            <p:ph idx="1"/>
          </p:nvPr>
        </p:nvPicPr>
        <p:blipFill>
          <a:blip r:embed="rId2" cstate="print"/>
          <a:srcRect/>
          <a:stretch>
            <a:fillRect/>
          </a:stretch>
        </p:blipFill>
        <p:spPr bwMode="auto">
          <a:xfrm>
            <a:off x="6291262" y="466725"/>
            <a:ext cx="2085975" cy="2190750"/>
          </a:xfrm>
          <a:prstGeom prst="rect">
            <a:avLst/>
          </a:prstGeom>
          <a:noFill/>
          <a:ln w="9525">
            <a:noFill/>
            <a:miter lim="800000"/>
            <a:headEnd/>
            <a:tailEnd/>
          </a:ln>
        </p:spPr>
      </p:pic>
      <p:pic>
        <p:nvPicPr>
          <p:cNvPr id="38915" name="Picture 3"/>
          <p:cNvPicPr>
            <a:picLocks noChangeAspect="1" noChangeArrowheads="1"/>
          </p:cNvPicPr>
          <p:nvPr/>
        </p:nvPicPr>
        <p:blipFill>
          <a:blip r:embed="rId3" cstate="print"/>
          <a:srcRect/>
          <a:stretch>
            <a:fillRect/>
          </a:stretch>
        </p:blipFill>
        <p:spPr bwMode="auto">
          <a:xfrm>
            <a:off x="1247775" y="1462088"/>
            <a:ext cx="1962150" cy="2333625"/>
          </a:xfrm>
          <a:prstGeom prst="rect">
            <a:avLst/>
          </a:prstGeom>
          <a:noFill/>
          <a:ln w="9525">
            <a:noFill/>
            <a:miter lim="800000"/>
            <a:headEnd/>
            <a:tailEnd/>
          </a:ln>
        </p:spPr>
      </p:pic>
      <p:pic>
        <p:nvPicPr>
          <p:cNvPr id="38916" name="Picture 4"/>
          <p:cNvPicPr>
            <a:picLocks noChangeAspect="1" noChangeArrowheads="1"/>
          </p:cNvPicPr>
          <p:nvPr/>
        </p:nvPicPr>
        <p:blipFill>
          <a:blip r:embed="rId4" cstate="print"/>
          <a:srcRect/>
          <a:stretch>
            <a:fillRect/>
          </a:stretch>
        </p:blipFill>
        <p:spPr bwMode="auto">
          <a:xfrm>
            <a:off x="800100" y="4000500"/>
            <a:ext cx="2857500" cy="2857500"/>
          </a:xfrm>
          <a:prstGeom prst="rect">
            <a:avLst/>
          </a:prstGeom>
          <a:noFill/>
          <a:ln w="9525">
            <a:noFill/>
            <a:miter lim="800000"/>
            <a:headEnd/>
            <a:tailEnd/>
          </a:ln>
        </p:spPr>
      </p:pic>
      <p:pic>
        <p:nvPicPr>
          <p:cNvPr id="38917" name="Picture 5"/>
          <p:cNvPicPr>
            <a:picLocks noChangeAspect="1" noChangeArrowheads="1"/>
          </p:cNvPicPr>
          <p:nvPr/>
        </p:nvPicPr>
        <p:blipFill>
          <a:blip r:embed="rId5" cstate="print"/>
          <a:srcRect/>
          <a:stretch>
            <a:fillRect/>
          </a:stretch>
        </p:blipFill>
        <p:spPr bwMode="auto">
          <a:xfrm>
            <a:off x="7128404" y="4495800"/>
            <a:ext cx="1672696" cy="2076450"/>
          </a:xfrm>
          <a:prstGeom prst="rect">
            <a:avLst/>
          </a:prstGeom>
          <a:noFill/>
          <a:ln w="9525">
            <a:noFill/>
            <a:miter lim="800000"/>
            <a:headEnd/>
            <a:tailEnd/>
          </a:ln>
        </p:spPr>
      </p:pic>
      <p:pic>
        <p:nvPicPr>
          <p:cNvPr id="38918" name="Picture 6"/>
          <p:cNvPicPr>
            <a:picLocks noChangeAspect="1" noChangeArrowheads="1"/>
          </p:cNvPicPr>
          <p:nvPr/>
        </p:nvPicPr>
        <p:blipFill>
          <a:blip r:embed="rId6" cstate="print"/>
          <a:srcRect/>
          <a:stretch>
            <a:fillRect/>
          </a:stretch>
        </p:blipFill>
        <p:spPr bwMode="auto">
          <a:xfrm>
            <a:off x="3959901" y="2495551"/>
            <a:ext cx="3526749" cy="2338388"/>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Learning Manager</a:t>
            </a:r>
            <a:endParaRPr lang="en-AU" dirty="0"/>
          </a:p>
        </p:txBody>
      </p:sp>
      <p:pic>
        <p:nvPicPr>
          <p:cNvPr id="39938" name="Picture 2"/>
          <p:cNvPicPr>
            <a:picLocks noGrp="1" noChangeAspect="1" noChangeArrowheads="1"/>
          </p:cNvPicPr>
          <p:nvPr>
            <p:ph idx="1"/>
          </p:nvPr>
        </p:nvPicPr>
        <p:blipFill>
          <a:blip r:embed="rId2" cstate="print"/>
          <a:srcRect/>
          <a:stretch>
            <a:fillRect/>
          </a:stretch>
        </p:blipFill>
        <p:spPr bwMode="auto">
          <a:xfrm>
            <a:off x="842962" y="3990974"/>
            <a:ext cx="3166375" cy="2371725"/>
          </a:xfrm>
          <a:prstGeom prst="rect">
            <a:avLst/>
          </a:prstGeom>
          <a:noFill/>
          <a:ln w="9525">
            <a:noFill/>
            <a:miter lim="800000"/>
            <a:headEnd/>
            <a:tailEnd/>
          </a:ln>
        </p:spPr>
      </p:pic>
      <p:pic>
        <p:nvPicPr>
          <p:cNvPr id="39939" name="Picture 3"/>
          <p:cNvPicPr>
            <a:picLocks noChangeAspect="1" noChangeArrowheads="1"/>
          </p:cNvPicPr>
          <p:nvPr/>
        </p:nvPicPr>
        <p:blipFill>
          <a:blip r:embed="rId3" cstate="print"/>
          <a:srcRect b="21881"/>
          <a:stretch>
            <a:fillRect/>
          </a:stretch>
        </p:blipFill>
        <p:spPr bwMode="auto">
          <a:xfrm>
            <a:off x="4275714" y="4248150"/>
            <a:ext cx="4868286" cy="2057400"/>
          </a:xfrm>
          <a:prstGeom prst="rect">
            <a:avLst/>
          </a:prstGeom>
          <a:noFill/>
          <a:ln w="9525">
            <a:noFill/>
            <a:miter lim="800000"/>
            <a:headEnd/>
            <a:tailEnd/>
          </a:ln>
        </p:spPr>
      </p:pic>
      <p:pic>
        <p:nvPicPr>
          <p:cNvPr id="39941" name="Picture 5"/>
          <p:cNvPicPr>
            <a:picLocks noChangeAspect="1" noChangeArrowheads="1"/>
          </p:cNvPicPr>
          <p:nvPr/>
        </p:nvPicPr>
        <p:blipFill>
          <a:blip r:embed="rId4" cstate="print"/>
          <a:srcRect/>
          <a:stretch>
            <a:fillRect/>
          </a:stretch>
        </p:blipFill>
        <p:spPr bwMode="auto">
          <a:xfrm>
            <a:off x="5067300" y="1185863"/>
            <a:ext cx="3692850" cy="2455455"/>
          </a:xfrm>
          <a:prstGeom prst="rect">
            <a:avLst/>
          </a:prstGeom>
          <a:noFill/>
          <a:ln w="9525">
            <a:noFill/>
            <a:miter lim="800000"/>
            <a:headEnd/>
            <a:tailEnd/>
          </a:ln>
        </p:spPr>
      </p:pic>
      <p:pic>
        <p:nvPicPr>
          <p:cNvPr id="39942" name="Picture 6"/>
          <p:cNvPicPr>
            <a:picLocks noChangeAspect="1" noChangeArrowheads="1"/>
          </p:cNvPicPr>
          <p:nvPr/>
        </p:nvPicPr>
        <p:blipFill>
          <a:blip r:embed="rId5" cstate="print"/>
          <a:srcRect/>
          <a:stretch>
            <a:fillRect/>
          </a:stretch>
        </p:blipFill>
        <p:spPr bwMode="auto">
          <a:xfrm>
            <a:off x="847725" y="1257300"/>
            <a:ext cx="3886200" cy="25908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Some Key Terms</a:t>
            </a:r>
            <a:endParaRPr lang="en-AU" dirty="0"/>
          </a:p>
        </p:txBody>
      </p:sp>
      <p:sp>
        <p:nvSpPr>
          <p:cNvPr id="3" name="Content Placeholder 2"/>
          <p:cNvSpPr>
            <a:spLocks noGrp="1"/>
          </p:cNvSpPr>
          <p:nvPr>
            <p:ph idx="1"/>
          </p:nvPr>
        </p:nvSpPr>
        <p:spPr/>
        <p:txBody>
          <a:bodyPr/>
          <a:lstStyle/>
          <a:p>
            <a:r>
              <a:rPr lang="en-AU" sz="2400" dirty="0" smtClean="0"/>
              <a:t>Learning Manager (LM): </a:t>
            </a:r>
            <a:r>
              <a:rPr lang="en-AU" sz="2400" b="0" i="1" dirty="0" smtClean="0"/>
              <a:t>the person</a:t>
            </a:r>
          </a:p>
          <a:p>
            <a:endParaRPr lang="en-AU" sz="2400" b="0" i="1" dirty="0" smtClean="0"/>
          </a:p>
          <a:p>
            <a:r>
              <a:rPr lang="en-AU" sz="2400" dirty="0" smtClean="0"/>
              <a:t>Learning Design (LD): </a:t>
            </a:r>
            <a:r>
              <a:rPr lang="en-AU" sz="2400" b="0" i="1" dirty="0" smtClean="0"/>
              <a:t>the process</a:t>
            </a:r>
          </a:p>
          <a:p>
            <a:endParaRPr lang="en-AU" sz="2400" b="0" i="1" dirty="0" smtClean="0"/>
          </a:p>
          <a:p>
            <a:r>
              <a:rPr lang="en-AU" sz="2400" dirty="0" smtClean="0"/>
              <a:t>Learning Management Questions (LMQs): </a:t>
            </a:r>
            <a:r>
              <a:rPr lang="en-AU" sz="2400" b="0" i="1" dirty="0" smtClean="0"/>
              <a:t>the scaffold</a:t>
            </a:r>
          </a:p>
          <a:p>
            <a:endParaRPr lang="en-AU" sz="2400" b="0" i="1" dirty="0" smtClean="0"/>
          </a:p>
          <a:p>
            <a:r>
              <a:rPr lang="en-AU" sz="2400" dirty="0" smtClean="0"/>
              <a:t>Learning Management Plan (LMP): </a:t>
            </a:r>
            <a:r>
              <a:rPr lang="en-AU" sz="2400" b="0" i="1" dirty="0" smtClean="0"/>
              <a:t>the result</a:t>
            </a:r>
            <a:endParaRPr lang="en-AU" sz="2400" b="0" i="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Why the new names?</a:t>
            </a:r>
            <a:endParaRPr lang="en-AU" dirty="0"/>
          </a:p>
        </p:txBody>
      </p:sp>
      <p:sp>
        <p:nvSpPr>
          <p:cNvPr id="3" name="Content Placeholder 2"/>
          <p:cNvSpPr>
            <a:spLocks noGrp="1"/>
          </p:cNvSpPr>
          <p:nvPr>
            <p:ph idx="1"/>
          </p:nvPr>
        </p:nvSpPr>
        <p:spPr/>
        <p:txBody>
          <a:bodyPr/>
          <a:lstStyle/>
          <a:p>
            <a:r>
              <a:rPr lang="en-AU" dirty="0" smtClean="0"/>
              <a:t>New type of teacher for new era (socio-econ change accelerating)</a:t>
            </a:r>
          </a:p>
          <a:p>
            <a:r>
              <a:rPr lang="en-AU" dirty="0" smtClean="0"/>
              <a:t>Evidence: one size learning program doesn’t fit all</a:t>
            </a:r>
          </a:p>
          <a:p>
            <a:r>
              <a:rPr lang="en-AU" dirty="0" smtClean="0"/>
              <a:t>Teach the student not the subject</a:t>
            </a:r>
          </a:p>
          <a:p>
            <a:r>
              <a:rPr lang="en-AU" dirty="0" smtClean="0"/>
              <a:t>Customise programs based on researched best practice (manage and design)</a:t>
            </a:r>
            <a:endParaRPr lang="en-A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Learning Management Questions Overview</a:t>
            </a:r>
            <a:endParaRPr lang="en-AU" dirty="0"/>
          </a:p>
        </p:txBody>
      </p:sp>
      <p:graphicFrame>
        <p:nvGraphicFramePr>
          <p:cNvPr id="6" name="Content Placeholder 5"/>
          <p:cNvGraphicFramePr>
            <a:graphicFrameLocks noGrp="1"/>
          </p:cNvGraphicFramePr>
          <p:nvPr>
            <p:ph idx="1"/>
          </p:nvPr>
        </p:nvGraphicFramePr>
        <p:xfrm>
          <a:off x="914400" y="1447800"/>
          <a:ext cx="3790950" cy="2514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5600700" y="1676400"/>
            <a:ext cx="3143250" cy="230832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342900" indent="-342900">
              <a:buAutoNum type="arabicPeriod"/>
            </a:pPr>
            <a:r>
              <a:rPr lang="en-US" dirty="0" smtClean="0">
                <a:latin typeface="+mn-lt"/>
              </a:rPr>
              <a:t>What </a:t>
            </a:r>
            <a:r>
              <a:rPr lang="en-US" dirty="0">
                <a:latin typeface="+mn-lt"/>
              </a:rPr>
              <a:t>does the learner already know</a:t>
            </a:r>
            <a:r>
              <a:rPr lang="en-US" dirty="0" smtClean="0">
                <a:latin typeface="+mn-lt"/>
              </a:rPr>
              <a:t>?</a:t>
            </a:r>
          </a:p>
          <a:p>
            <a:pPr marL="342900" indent="-342900"/>
            <a:endParaRPr lang="en-AU" dirty="0">
              <a:latin typeface="+mn-lt"/>
            </a:endParaRPr>
          </a:p>
          <a:p>
            <a:r>
              <a:rPr lang="en-AU" dirty="0">
                <a:latin typeface="+mn-lt"/>
              </a:rPr>
              <a:t>2</a:t>
            </a:r>
            <a:r>
              <a:rPr lang="en-AU" dirty="0" smtClean="0">
                <a:latin typeface="+mn-lt"/>
              </a:rPr>
              <a:t>. </a:t>
            </a:r>
            <a:r>
              <a:rPr lang="en-AU" dirty="0">
                <a:latin typeface="+mn-lt"/>
              </a:rPr>
              <a:t>Where does the learner need/ want to be</a:t>
            </a:r>
            <a:r>
              <a:rPr lang="en-AU" dirty="0" smtClean="0">
                <a:latin typeface="+mn-lt"/>
              </a:rPr>
              <a:t>?</a:t>
            </a:r>
            <a:r>
              <a:rPr lang="en-AU" dirty="0"/>
              <a:t> </a:t>
            </a:r>
            <a:endParaRPr lang="en-AU" dirty="0" smtClean="0">
              <a:latin typeface="+mn-lt"/>
            </a:endParaRPr>
          </a:p>
          <a:p>
            <a:endParaRPr lang="en-AU" dirty="0" smtClean="0">
              <a:latin typeface="+mn-lt"/>
            </a:endParaRPr>
          </a:p>
          <a:p>
            <a:r>
              <a:rPr lang="en-US" dirty="0">
                <a:latin typeface="+mn-lt"/>
              </a:rPr>
              <a:t>3. How does my learner best learn</a:t>
            </a:r>
            <a:r>
              <a:rPr lang="en-US" dirty="0" smtClean="0">
                <a:latin typeface="+mn-lt"/>
              </a:rPr>
              <a:t>?</a:t>
            </a:r>
          </a:p>
        </p:txBody>
      </p:sp>
      <p:sp>
        <p:nvSpPr>
          <p:cNvPr id="8" name="TextBox 7"/>
          <p:cNvSpPr txBox="1"/>
          <p:nvPr/>
        </p:nvSpPr>
        <p:spPr>
          <a:xfrm>
            <a:off x="1028700" y="4210050"/>
            <a:ext cx="2343150" cy="258532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t>7. How will I check to see the learner has achieved the learning outcomes</a:t>
            </a:r>
            <a:r>
              <a:rPr lang="en-US" dirty="0" smtClean="0"/>
              <a:t>?</a:t>
            </a:r>
          </a:p>
          <a:p>
            <a:endParaRPr lang="en-AU" dirty="0"/>
          </a:p>
          <a:p>
            <a:r>
              <a:rPr lang="en-US" dirty="0"/>
              <a:t>8. How will I inform the learner and others about the learner’s progress ?</a:t>
            </a:r>
            <a:endParaRPr lang="en-AU" dirty="0"/>
          </a:p>
        </p:txBody>
      </p:sp>
      <p:sp>
        <p:nvSpPr>
          <p:cNvPr id="10" name="Rectangle 9"/>
          <p:cNvSpPr/>
          <p:nvPr/>
        </p:nvSpPr>
        <p:spPr>
          <a:xfrm>
            <a:off x="4210050" y="4362450"/>
            <a:ext cx="4686300" cy="2308324"/>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AutoNum type="arabicPeriod" startAt="4"/>
            </a:pPr>
            <a:r>
              <a:rPr lang="en-US" dirty="0" smtClean="0"/>
              <a:t>What </a:t>
            </a:r>
            <a:r>
              <a:rPr lang="en-US" dirty="0"/>
              <a:t>resources do I have at my disposal</a:t>
            </a:r>
            <a:r>
              <a:rPr lang="en-US" dirty="0" smtClean="0"/>
              <a:t>?</a:t>
            </a:r>
          </a:p>
          <a:p>
            <a:endParaRPr lang="en-AU" dirty="0"/>
          </a:p>
          <a:p>
            <a:pPr marL="342900" indent="-342900">
              <a:buAutoNum type="arabicPeriod" startAt="5"/>
            </a:pPr>
            <a:r>
              <a:rPr lang="en-US" dirty="0" smtClean="0"/>
              <a:t>What </a:t>
            </a:r>
            <a:r>
              <a:rPr lang="en-US" dirty="0"/>
              <a:t>will constitute the Learning Journey and therefore what is the best context for the learning</a:t>
            </a:r>
            <a:r>
              <a:rPr lang="en-US" dirty="0" smtClean="0"/>
              <a:t>?</a:t>
            </a:r>
          </a:p>
          <a:p>
            <a:pPr marL="342900" indent="-342900"/>
            <a:endParaRPr lang="en-AU" dirty="0"/>
          </a:p>
          <a:p>
            <a:r>
              <a:rPr lang="en-AU" dirty="0"/>
              <a:t>6.  Who will do what?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323850"/>
            <a:ext cx="7829550" cy="428625"/>
          </a:xfrm>
        </p:spPr>
        <p:txBody>
          <a:bodyPr/>
          <a:lstStyle/>
          <a:p>
            <a:r>
              <a:rPr lang="en-AU" sz="1800" b="1" dirty="0" smtClean="0"/>
              <a:t>LMP for: Reading Group 2    LMP Focus: Guided Reading</a:t>
            </a:r>
            <a:endParaRPr lang="en-AU" dirty="0"/>
          </a:p>
        </p:txBody>
      </p:sp>
      <p:sp>
        <p:nvSpPr>
          <p:cNvPr id="3" name="Content Placeholder 2"/>
          <p:cNvSpPr>
            <a:spLocks noGrp="1"/>
          </p:cNvSpPr>
          <p:nvPr>
            <p:ph idx="1"/>
          </p:nvPr>
        </p:nvSpPr>
        <p:spPr>
          <a:xfrm>
            <a:off x="914400" y="781050"/>
            <a:ext cx="3705225" cy="5695950"/>
          </a:xfrm>
        </p:spPr>
        <p:txBody>
          <a:bodyPr/>
          <a:lstStyle/>
          <a:p>
            <a:pPr>
              <a:buNone/>
            </a:pPr>
            <a:r>
              <a:rPr lang="en-AU" sz="1000" dirty="0" smtClean="0"/>
              <a:t>(1)  What does my Learner Already Know? </a:t>
            </a:r>
          </a:p>
          <a:p>
            <a:r>
              <a:rPr lang="en-AU" sz="1000" b="0" dirty="0" smtClean="0"/>
              <a:t>The reading group is classified as working at KPG3 in reading. This means that they are reading texts for beginner readers, which have repetitive language structures and supportive illustrations. </a:t>
            </a:r>
          </a:p>
          <a:p>
            <a:r>
              <a:rPr lang="en-AU" sz="1000" b="0" dirty="0" smtClean="0"/>
              <a:t>It must be noted that within this group- there are some that are working at either higher or lower levels of the group. For those that are working lower- it must be ensured that they have an easier page to read and that they have help if needed.</a:t>
            </a:r>
          </a:p>
          <a:p>
            <a:endParaRPr lang="en-AU" sz="1000" dirty="0" smtClean="0"/>
          </a:p>
          <a:p>
            <a:pPr>
              <a:buNone/>
            </a:pPr>
            <a:r>
              <a:rPr lang="en-AU" sz="1000" dirty="0" smtClean="0"/>
              <a:t>(2) Where does my learner(s) need / want to be?</a:t>
            </a:r>
          </a:p>
          <a:p>
            <a:r>
              <a:rPr lang="en-AU" sz="1000" b="0" i="1" dirty="0" smtClean="0"/>
              <a:t>My learner will be able to</a:t>
            </a:r>
            <a:r>
              <a:rPr lang="en-AU" sz="1000" b="0" dirty="0" smtClean="0"/>
              <a:t>:</a:t>
            </a:r>
          </a:p>
          <a:p>
            <a:r>
              <a:rPr lang="en-AU" sz="1000" b="0" dirty="0" smtClean="0"/>
              <a:t> (Procedural Knowledge): Be more independent with their reading, therefore increasing their comprehension and understanding of texts.</a:t>
            </a:r>
          </a:p>
          <a:p>
            <a:r>
              <a:rPr lang="en-AU" sz="1000" b="0" dirty="0" smtClean="0"/>
              <a:t> (Declarative Knowledge):  NA</a:t>
            </a:r>
          </a:p>
          <a:p>
            <a:endParaRPr lang="en-AU" sz="1000" dirty="0" smtClean="0"/>
          </a:p>
          <a:p>
            <a:pPr>
              <a:buNone/>
            </a:pPr>
            <a:r>
              <a:rPr lang="en-AU" sz="1000" dirty="0" smtClean="0"/>
              <a:t>(3) How does my learner best learn?</a:t>
            </a:r>
            <a:r>
              <a:rPr lang="en-AU" sz="1000" b="0" dirty="0" smtClean="0"/>
              <a:t> </a:t>
            </a:r>
          </a:p>
          <a:p>
            <a:pPr>
              <a:buNone/>
            </a:pPr>
            <a:r>
              <a:rPr lang="en-AU" sz="1000" b="0" dirty="0" smtClean="0"/>
              <a:t>Guided, quiet reading within a small group. This enables each student to be able to have a go at reading and be heard by the teacher/pre-service teacher. It gives the opportunity for one on one reading. In using guided reading, the students feel safe as it is a non-threatening environment and the students are also working collaboratively. </a:t>
            </a:r>
          </a:p>
          <a:p>
            <a:endParaRPr lang="en-AU" sz="1000" b="0" dirty="0" smtClean="0"/>
          </a:p>
          <a:p>
            <a:pPr>
              <a:buNone/>
            </a:pPr>
            <a:r>
              <a:rPr lang="en-AU" sz="1000" dirty="0" smtClean="0"/>
              <a:t>(4) What resources do I have at my disposal?</a:t>
            </a:r>
          </a:p>
          <a:p>
            <a:r>
              <a:rPr lang="en-AU" sz="1000" b="0" dirty="0" smtClean="0"/>
              <a:t>1- Curriculum Framework</a:t>
            </a:r>
          </a:p>
          <a:p>
            <a:r>
              <a:rPr lang="en-AU" sz="1000" b="0" dirty="0" smtClean="0"/>
              <a:t>2- Guided Reading book- </a:t>
            </a:r>
            <a:r>
              <a:rPr lang="en-AU" sz="1000" b="0" dirty="0" err="1" smtClean="0"/>
              <a:t>ie</a:t>
            </a:r>
            <a:r>
              <a:rPr lang="en-AU" sz="1000" b="0" dirty="0" smtClean="0"/>
              <a:t> “The Big Yellow Castle”</a:t>
            </a:r>
          </a:p>
          <a:p>
            <a:r>
              <a:rPr lang="en-AU" sz="1000" b="0" dirty="0" smtClean="0"/>
              <a:t>3-Teachers guide to particular book.</a:t>
            </a:r>
          </a:p>
          <a:p>
            <a:pPr>
              <a:buNone/>
            </a:pPr>
            <a:endParaRPr lang="en-AU" sz="800" b="0" dirty="0" smtClean="0"/>
          </a:p>
          <a:p>
            <a:pPr>
              <a:buNone/>
            </a:pPr>
            <a:endParaRPr lang="en-AU" sz="1000" b="0" dirty="0" smtClean="0"/>
          </a:p>
          <a:p>
            <a:pPr>
              <a:buNone/>
            </a:pPr>
            <a:endParaRPr lang="en-AU" sz="1000" dirty="0" smtClean="0"/>
          </a:p>
        </p:txBody>
      </p:sp>
      <p:sp>
        <p:nvSpPr>
          <p:cNvPr id="6" name="Content Placeholder 2"/>
          <p:cNvSpPr txBox="1">
            <a:spLocks/>
          </p:cNvSpPr>
          <p:nvPr/>
        </p:nvSpPr>
        <p:spPr bwMode="auto">
          <a:xfrm>
            <a:off x="5143500" y="828675"/>
            <a:ext cx="3705225" cy="5695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buNone/>
            </a:pPr>
            <a:r>
              <a:rPr lang="en-AU" sz="1000" b="1" dirty="0" smtClean="0"/>
              <a:t>(5) What will constitute the learning journey?</a:t>
            </a:r>
          </a:p>
          <a:p>
            <a:r>
              <a:rPr lang="en-AU" sz="1000" dirty="0" smtClean="0"/>
              <a:t>Learning Experiences : What is to be taught? What are the Sequential Strategies</a:t>
            </a:r>
          </a:p>
          <a:p>
            <a:endParaRPr lang="en-AU" sz="1000" dirty="0" smtClean="0"/>
          </a:p>
          <a:p>
            <a:pPr>
              <a:buNone/>
            </a:pPr>
            <a:r>
              <a:rPr lang="en-AU" sz="1000" dirty="0" smtClean="0"/>
              <a:t>1: Settling students- gain attention- ask questions about front cover of book</a:t>
            </a:r>
          </a:p>
          <a:p>
            <a:pPr>
              <a:buNone/>
            </a:pPr>
            <a:r>
              <a:rPr lang="en-AU" sz="1000" dirty="0" smtClean="0"/>
              <a:t>2: Individual children reading page each- all following with fingers</a:t>
            </a:r>
          </a:p>
          <a:p>
            <a:pPr>
              <a:buNone/>
            </a:pPr>
            <a:r>
              <a:rPr lang="en-AU" sz="1000" dirty="0" smtClean="0"/>
              <a:t>3: Oral questions throughout (stopping to increase understanding) and at end, discussion at end of book</a:t>
            </a:r>
          </a:p>
          <a:p>
            <a:pPr>
              <a:buNone/>
            </a:pPr>
            <a:r>
              <a:rPr lang="en-AU" sz="1000" dirty="0" smtClean="0"/>
              <a:t>4: Discuss and give out comprehension exercise. Watch and help where needed to ensure student understands and completes comprehension well.</a:t>
            </a:r>
          </a:p>
          <a:p>
            <a:endParaRPr lang="en-AU" sz="1000" b="1" dirty="0" smtClean="0"/>
          </a:p>
          <a:p>
            <a:pPr>
              <a:buNone/>
            </a:pPr>
            <a:r>
              <a:rPr lang="en-AU" sz="1000" b="1" dirty="0" smtClean="0"/>
              <a:t>(6) Who will do what?</a:t>
            </a:r>
          </a:p>
          <a:p>
            <a:r>
              <a:rPr lang="en-AU" sz="1000" dirty="0" smtClean="0"/>
              <a:t>I will complete the reading group- </a:t>
            </a:r>
            <a:r>
              <a:rPr lang="en-AU" sz="1000" dirty="0" err="1" smtClean="0"/>
              <a:t>ie</a:t>
            </a:r>
            <a:r>
              <a:rPr lang="en-AU" sz="1000" dirty="0" smtClean="0"/>
              <a:t> creating comprehension task, guide the reading, ask questions, explain comprehension and ensure students understand and complete task</a:t>
            </a:r>
          </a:p>
          <a:p>
            <a:endParaRPr lang="en-AU" sz="1000" dirty="0" smtClean="0"/>
          </a:p>
          <a:p>
            <a:r>
              <a:rPr lang="en-AU" sz="1000" b="1" dirty="0" smtClean="0"/>
              <a:t>7) How will I check to see my learner has achieved the defined learning outcomes?</a:t>
            </a:r>
          </a:p>
          <a:p>
            <a:r>
              <a:rPr lang="en-AU" sz="1000" dirty="0" smtClean="0"/>
              <a:t> </a:t>
            </a:r>
          </a:p>
          <a:p>
            <a:r>
              <a:rPr lang="en-AU" sz="1000" dirty="0" smtClean="0"/>
              <a:t>Through the guided reading I will be able to identify whether the students are reading at the right level. I will also be able to identify if the outcomes have been met by the comprehension task.</a:t>
            </a:r>
          </a:p>
          <a:p>
            <a:endParaRPr lang="en-AU" sz="1000" b="1" dirty="0" smtClean="0"/>
          </a:p>
          <a:p>
            <a:r>
              <a:rPr lang="en-AU" sz="1000" b="1" dirty="0" smtClean="0"/>
              <a:t>(8) How will I inform the learner and others of the learner’s progress?</a:t>
            </a:r>
          </a:p>
          <a:p>
            <a:r>
              <a:rPr lang="en-AU" sz="1000" dirty="0" smtClean="0"/>
              <a:t>Discuss with Donna as to how the task went, how they are reading and how the students answered the comprehension task. This will later on help with reporting and identify whether students are still reading at this level or if they are reading at a higher level.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04800"/>
            <a:ext cx="7467600" cy="1028700"/>
          </a:xfrm>
        </p:spPr>
        <p:txBody>
          <a:bodyPr/>
          <a:lstStyle/>
          <a:p>
            <a:r>
              <a:rPr lang="en-AU" dirty="0" smtClean="0"/>
              <a:t>Envoy and Structured Overview Task</a:t>
            </a:r>
            <a:endParaRPr lang="en-AU" dirty="0"/>
          </a:p>
        </p:txBody>
      </p:sp>
      <p:sp>
        <p:nvSpPr>
          <p:cNvPr id="3" name="Content Placeholder 2"/>
          <p:cNvSpPr>
            <a:spLocks noGrp="1"/>
          </p:cNvSpPr>
          <p:nvPr>
            <p:ph idx="1"/>
          </p:nvPr>
        </p:nvSpPr>
        <p:spPr/>
        <p:txBody>
          <a:bodyPr/>
          <a:lstStyle/>
          <a:p>
            <a:pPr>
              <a:buNone/>
            </a:pPr>
            <a:endParaRPr lang="en-AU" dirty="0" smtClean="0"/>
          </a:p>
          <a:p>
            <a:pPr>
              <a:buNone/>
            </a:pPr>
            <a:endParaRPr lang="en-AU" dirty="0" smtClean="0"/>
          </a:p>
        </p:txBody>
      </p:sp>
      <p:graphicFrame>
        <p:nvGraphicFramePr>
          <p:cNvPr id="4" name="Table 3"/>
          <p:cNvGraphicFramePr>
            <a:graphicFrameLocks noGrp="1"/>
          </p:cNvGraphicFramePr>
          <p:nvPr/>
        </p:nvGraphicFramePr>
        <p:xfrm>
          <a:off x="1104900" y="1828800"/>
          <a:ext cx="7696200" cy="4648200"/>
        </p:xfrm>
        <a:graphic>
          <a:graphicData uri="http://schemas.openxmlformats.org/drawingml/2006/table">
            <a:tbl>
              <a:tblPr firstRow="1" bandRow="1">
                <a:tableStyleId>{5C22544A-7EE6-4342-B048-85BDC9FD1C3A}</a:tableStyleId>
              </a:tblPr>
              <a:tblGrid>
                <a:gridCol w="2565400"/>
                <a:gridCol w="2565400"/>
                <a:gridCol w="2565400"/>
              </a:tblGrid>
              <a:tr h="1080144">
                <a:tc>
                  <a:txBody>
                    <a:bodyPr/>
                    <a:lstStyle/>
                    <a:p>
                      <a:pPr algn="ctr"/>
                      <a:r>
                        <a:rPr lang="en-AU" b="1" u="none" dirty="0" smtClean="0"/>
                        <a:t>Group 1: Phase 1</a:t>
                      </a:r>
                    </a:p>
                    <a:p>
                      <a:pPr algn="ctr"/>
                      <a:r>
                        <a:rPr lang="en-AU" b="1" u="none" dirty="0" smtClean="0"/>
                        <a:t>As, Bs,</a:t>
                      </a:r>
                      <a:r>
                        <a:rPr lang="en-AU" b="1" u="none" baseline="0" dirty="0" smtClean="0"/>
                        <a:t> C,s</a:t>
                      </a:r>
                      <a:endParaRPr lang="en-AU" b="1" u="none" dirty="0"/>
                    </a:p>
                  </a:txBody>
                  <a:tcPr/>
                </a:tc>
                <a:tc>
                  <a:txBody>
                    <a:bodyPr/>
                    <a:lstStyle/>
                    <a:p>
                      <a:pPr algn="ctr"/>
                      <a:r>
                        <a:rPr lang="en-AU" b="1" u="none" dirty="0" smtClean="0"/>
                        <a:t>Group 2: Phase 2</a:t>
                      </a:r>
                    </a:p>
                    <a:p>
                      <a:pPr marL="0" marR="0" indent="0" algn="ctr" defTabSz="914400" rtl="0" eaLnBrk="1" fontAlgn="auto" latinLnBrk="0" hangingPunct="1">
                        <a:lnSpc>
                          <a:spcPct val="100000"/>
                        </a:lnSpc>
                        <a:spcBef>
                          <a:spcPts val="0"/>
                        </a:spcBef>
                        <a:spcAft>
                          <a:spcPts val="0"/>
                        </a:spcAft>
                        <a:buClrTx/>
                        <a:buSzTx/>
                        <a:buFontTx/>
                        <a:buNone/>
                        <a:tabLst/>
                        <a:defRPr/>
                      </a:pPr>
                      <a:r>
                        <a:rPr lang="en-AU" b="1" u="none" dirty="0" smtClean="0"/>
                        <a:t>As, Bs,</a:t>
                      </a:r>
                      <a:r>
                        <a:rPr lang="en-AU" b="1" u="none" baseline="0" dirty="0" smtClean="0"/>
                        <a:t> C,s</a:t>
                      </a:r>
                      <a:endParaRPr lang="en-AU" b="1" u="none" dirty="0" smtClean="0"/>
                    </a:p>
                    <a:p>
                      <a:pPr algn="ctr"/>
                      <a:endParaRPr lang="en-AU" b="1" u="none" dirty="0"/>
                    </a:p>
                  </a:txBody>
                  <a:tcPr/>
                </a:tc>
                <a:tc>
                  <a:txBody>
                    <a:bodyPr/>
                    <a:lstStyle/>
                    <a:p>
                      <a:pPr algn="ctr"/>
                      <a:r>
                        <a:rPr lang="en-AU" b="1" u="none" dirty="0" smtClean="0"/>
                        <a:t>Group 3: Phase 3</a:t>
                      </a:r>
                    </a:p>
                    <a:p>
                      <a:pPr marL="0" marR="0" indent="0" algn="ctr" defTabSz="914400" rtl="0" eaLnBrk="1" fontAlgn="auto" latinLnBrk="0" hangingPunct="1">
                        <a:lnSpc>
                          <a:spcPct val="100000"/>
                        </a:lnSpc>
                        <a:spcBef>
                          <a:spcPts val="0"/>
                        </a:spcBef>
                        <a:spcAft>
                          <a:spcPts val="0"/>
                        </a:spcAft>
                        <a:buClrTx/>
                        <a:buSzTx/>
                        <a:buFontTx/>
                        <a:buNone/>
                        <a:tabLst/>
                        <a:defRPr/>
                      </a:pPr>
                      <a:r>
                        <a:rPr lang="en-AU" b="1" u="none" dirty="0" smtClean="0"/>
                        <a:t>As, Bs,</a:t>
                      </a:r>
                      <a:r>
                        <a:rPr lang="en-AU" b="1" u="none" baseline="0" dirty="0" smtClean="0"/>
                        <a:t> C,s</a:t>
                      </a:r>
                      <a:endParaRPr lang="en-AU" b="1" u="none" dirty="0" smtClean="0"/>
                    </a:p>
                    <a:p>
                      <a:pPr algn="ctr"/>
                      <a:endParaRPr lang="en-AU" b="1" u="none" dirty="0"/>
                    </a:p>
                  </a:txBody>
                  <a:tcPr/>
                </a:tc>
              </a:tr>
              <a:tr h="1321148">
                <a:tc gridSpan="3">
                  <a:txBody>
                    <a:bodyPr/>
                    <a:lstStyle/>
                    <a:p>
                      <a:r>
                        <a:rPr lang="en-AU" dirty="0" smtClean="0"/>
                        <a:t>1. Work in expert</a:t>
                      </a:r>
                      <a:r>
                        <a:rPr lang="en-AU" baseline="0" dirty="0" smtClean="0"/>
                        <a:t> </a:t>
                      </a:r>
                      <a:r>
                        <a:rPr lang="en-AU" dirty="0" smtClean="0"/>
                        <a:t>group to understand</a:t>
                      </a:r>
                      <a:r>
                        <a:rPr lang="en-AU" baseline="0" dirty="0" smtClean="0"/>
                        <a:t> key elements of your assigned phase and fill in your areas of structured overview, in preparation for envoying to new group.</a:t>
                      </a:r>
                      <a:endParaRPr lang="en-AU" dirty="0"/>
                    </a:p>
                  </a:txBody>
                  <a:tcPr/>
                </a:tc>
                <a:tc hMerge="1">
                  <a:txBody>
                    <a:bodyPr/>
                    <a:lstStyle/>
                    <a:p>
                      <a:endParaRPr lang="en-AU" dirty="0"/>
                    </a:p>
                  </a:txBody>
                  <a:tcPr/>
                </a:tc>
                <a:tc hMerge="1">
                  <a:txBody>
                    <a:bodyPr/>
                    <a:lstStyle/>
                    <a:p>
                      <a:endParaRPr lang="en-AU" dirty="0"/>
                    </a:p>
                  </a:txBody>
                  <a:tcPr/>
                </a:tc>
              </a:tr>
              <a:tr h="1123454">
                <a:tc gridSpan="3">
                  <a:txBody>
                    <a:bodyPr/>
                    <a:lstStyle/>
                    <a:p>
                      <a:r>
                        <a:rPr lang="en-AU" dirty="0" smtClean="0"/>
                        <a:t>2. As</a:t>
                      </a:r>
                      <a:r>
                        <a:rPr lang="en-AU" baseline="0" dirty="0" smtClean="0"/>
                        <a:t>, Bs, Cs, form new groups to give and receive information , and fill in remaining areas of structure overview</a:t>
                      </a:r>
                      <a:endParaRPr lang="en-AU" dirty="0"/>
                    </a:p>
                  </a:txBody>
                  <a:tcPr/>
                </a:tc>
                <a:tc hMerge="1">
                  <a:txBody>
                    <a:bodyPr/>
                    <a:lstStyle/>
                    <a:p>
                      <a:endParaRPr lang="en-AU" dirty="0"/>
                    </a:p>
                  </a:txBody>
                  <a:tcPr/>
                </a:tc>
                <a:tc hMerge="1">
                  <a:txBody>
                    <a:bodyPr/>
                    <a:lstStyle/>
                    <a:p>
                      <a:endParaRPr lang="en-AU" dirty="0"/>
                    </a:p>
                  </a:txBody>
                  <a:tcPr/>
                </a:tc>
              </a:tr>
              <a:tr h="1123454">
                <a:tc gridSpan="3">
                  <a:txBody>
                    <a:bodyPr/>
                    <a:lstStyle/>
                    <a:p>
                      <a:r>
                        <a:rPr lang="en-AU" dirty="0" smtClean="0"/>
                        <a:t>3.  Groups 1, 2, 3, reform to check new information received from</a:t>
                      </a:r>
                      <a:r>
                        <a:rPr lang="en-AU" baseline="0" dirty="0" smtClean="0"/>
                        <a:t>  envoys from other expert groups</a:t>
                      </a:r>
                      <a:endParaRPr lang="en-AU" dirty="0"/>
                    </a:p>
                  </a:txBody>
                  <a:tcPr/>
                </a:tc>
                <a:tc hMerge="1">
                  <a:txBody>
                    <a:bodyPr/>
                    <a:lstStyle/>
                    <a:p>
                      <a:endParaRPr lang="en-AU" dirty="0"/>
                    </a:p>
                  </a:txBody>
                  <a:tcPr/>
                </a:tc>
                <a:tc hMerge="1">
                  <a:txBody>
                    <a:bodyPr/>
                    <a:lstStyle/>
                    <a:p>
                      <a:endParaRPr lang="en-AU" dirty="0"/>
                    </a:p>
                  </a:txBody>
                  <a:tcPr/>
                </a:tc>
              </a:tr>
            </a:tbl>
          </a:graphicData>
        </a:graphic>
      </p:graphicFrame>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256&quot;/&gt;&lt;/object&gt;&lt;object type=&quot;3&quot; unique_id=&quot;10005&quot;&gt;&lt;property id=&quot;20148&quot; value=&quot;5&quot;/&gt;&lt;property id=&quot;20300&quot; value=&quot;Slide 2 - &amp;quot;The Teacher as Learning Manager&amp;quot;&quot;/&gt;&lt;property id=&quot;20307&quot; value=&quot;257&quot;/&gt;&lt;/object&gt;&lt;object type=&quot;3&quot; unique_id=&quot;10006&quot;&gt;&lt;property id=&quot;20148&quot; value=&quot;5&quot;/&gt;&lt;property id=&quot;20300&quot; value=&quot;Slide 3 - &amp;quot;Teacher&amp;quot;&quot;/&gt;&lt;property id=&quot;20307&quot; value=&quot;266&quot;/&gt;&lt;/object&gt;&lt;object type=&quot;3&quot; unique_id=&quot;10007&quot;&gt;&lt;property id=&quot;20148&quot; value=&quot;5&quot;/&gt;&lt;property id=&quot;20300&quot; value=&quot;Slide 4 - &amp;quot;Learning Manager&amp;quot;&quot;/&gt;&lt;property id=&quot;20307&quot; value=&quot;267&quot;/&gt;&lt;/object&gt;&lt;object type=&quot;3&quot; unique_id=&quot;10008&quot;&gt;&lt;property id=&quot;20148&quot; value=&quot;5&quot;/&gt;&lt;property id=&quot;20300&quot; value=&quot;Slide 5 - &amp;quot;Some Key Terms&amp;quot;&quot;/&gt;&lt;property id=&quot;20307&quot; value=&quot;268&quot;/&gt;&lt;/object&gt;&lt;object type=&quot;3&quot; unique_id=&quot;10009&quot;&gt;&lt;property id=&quot;20148&quot; value=&quot;5&quot;/&gt;&lt;property id=&quot;20300&quot; value=&quot;Slide 6 - &amp;quot;Why the new names?&amp;quot;&quot;/&gt;&lt;property id=&quot;20307&quot; value=&quot;269&quot;/&gt;&lt;/object&gt;&lt;object type=&quot;3&quot; unique_id=&quot;10010&quot;&gt;&lt;property id=&quot;20148&quot; value=&quot;5&quot;/&gt;&lt;property id=&quot;20300&quot; value=&quot;Slide 7 - &amp;quot;Learning Management Questions Overview&amp;quot;&quot;/&gt;&lt;property id=&quot;20307&quot; value=&quot;272&quot;/&gt;&lt;/object&gt;&lt;object type=&quot;3&quot; unique_id=&quot;10011&quot;&gt;&lt;property id=&quot;20148&quot; value=&quot;5&quot;/&gt;&lt;property id=&quot;20300&quot; value=&quot;Slide 8 - &amp;quot;LMP for: Reading Group 2    LMP Focus: Guided Reading&amp;quot;&quot;/&gt;&lt;property id=&quot;20307&quot; value=&quot;273&quot;/&gt;&lt;/object&gt;&lt;object type=&quot;3&quot; unique_id=&quot;10012&quot;&gt;&lt;property id=&quot;20148&quot; value=&quot;5&quot;/&gt;&lt;property id=&quot;20300&quot; value=&quot;Slide 9 - &amp;quot;Envoy and Structured Overview Task&amp;quot;&quot;/&gt;&lt;property id=&quot;20307&quot; value=&quot;270&quot;/&gt;&lt;/object&gt;&lt;object type=&quot;3&quot; unique_id=&quot;10013&quot;&gt;&lt;property id=&quot;20148&quot; value=&quot;5&quot;/&gt;&lt;property id=&quot;20300&quot; value=&quot;Slide 10 - &amp;quot;Dimension 4 Task: use knowledge meaningfully&amp;quot;&quot;/&gt;&lt;property id=&quot;20307&quot; value=&quot;271&quot;/&gt;&lt;/object&gt;&lt;object type=&quot;3&quot; unique_id=&quot;10014&quot;&gt;&lt;property id=&quot;20148&quot; value=&quot;5&quot;/&gt;&lt;property id=&quot;20300&quot; value=&quot;Slide 11&quot;/&gt;&lt;property id=&quot;20307&quot; value=&quot;265&quot;/&gt;&lt;/object&gt;&lt;/object&gt;&lt;/object&gt;&lt;/database&gt;"/>
  <p:tag name="SECTOMILLISECCONVERTED" val="1"/>
</p:tagLst>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AU"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AU"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st page">
  <a:themeElements>
    <a:clrScheme name="last pag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fontScheme name="last pag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AU"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AU" sz="1800" b="0" i="0" u="none" strike="noStrike" cap="none" normalizeH="0" baseline="0" smtClean="0">
            <a:ln>
              <a:noFill/>
            </a:ln>
            <a:solidFill>
              <a:schemeClr val="tx1"/>
            </a:solidFill>
            <a:effectLst/>
            <a:latin typeface="Arial" charset="0"/>
          </a:defRPr>
        </a:defPPr>
      </a:lstStyle>
    </a:lnDef>
  </a:objectDefaults>
  <a:extraClrSchemeLst>
    <a:extraClrScheme>
      <a:clrScheme name="last pag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ast pag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ast pag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ast pag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ast pag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ast pag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ast pag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ast pag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ast pag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ast pag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ast pag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ast pag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288</TotalTime>
  <Words>555</Words>
  <Application>Microsoft Office PowerPoint</Application>
  <PresentationFormat>On-screen Show (4:3)</PresentationFormat>
  <Paragraphs>95</Paragraphs>
  <Slides>11</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11</vt:i4>
      </vt:variant>
    </vt:vector>
  </HeadingPairs>
  <TitlesOfParts>
    <vt:vector size="16" baseType="lpstr">
      <vt:lpstr>Arial</vt:lpstr>
      <vt:lpstr>Arial Black</vt:lpstr>
      <vt:lpstr>Times New Roman</vt:lpstr>
      <vt:lpstr>Default Design</vt:lpstr>
      <vt:lpstr>last page</vt:lpstr>
      <vt:lpstr>Slide 1</vt:lpstr>
      <vt:lpstr>The Teacher as Learning Manager</vt:lpstr>
      <vt:lpstr>Teacher</vt:lpstr>
      <vt:lpstr>Learning Manager</vt:lpstr>
      <vt:lpstr>Some Key Terms</vt:lpstr>
      <vt:lpstr>Why the new names?</vt:lpstr>
      <vt:lpstr>Learning Management Questions Overview</vt:lpstr>
      <vt:lpstr>LMP for: Reading Group 2    LMP Focus: Guided Reading</vt:lpstr>
      <vt:lpstr>Envoy and Structured Overview Task</vt:lpstr>
      <vt:lpstr>Dimension 4 Task: use knowledge meaningfully</vt:lpstr>
      <vt:lpstr>Slide 11</vt:lpstr>
    </vt:vector>
  </TitlesOfParts>
  <Company>Charles Darwin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Inge van Sprang</dc:creator>
  <cp:lastModifiedBy>CDU</cp:lastModifiedBy>
  <cp:revision>27</cp:revision>
  <dcterms:created xsi:type="dcterms:W3CDTF">2004-03-31T00:38:51Z</dcterms:created>
  <dcterms:modified xsi:type="dcterms:W3CDTF">2011-08-10T05:16:40Z</dcterms:modified>
</cp:coreProperties>
</file>